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19"/>
  </p:notesMasterIdLst>
  <p:handoutMasterIdLst>
    <p:handoutMasterId r:id="rId20"/>
  </p:handoutMasterIdLst>
  <p:sldIdLst>
    <p:sldId id="388" r:id="rId5"/>
    <p:sldId id="393" r:id="rId6"/>
    <p:sldId id="257" r:id="rId7"/>
    <p:sldId id="383" r:id="rId8"/>
    <p:sldId id="384" r:id="rId9"/>
    <p:sldId id="387" r:id="rId10"/>
    <p:sldId id="386" r:id="rId11"/>
    <p:sldId id="349" r:id="rId12"/>
    <p:sldId id="392" r:id="rId13"/>
    <p:sldId id="390" r:id="rId14"/>
    <p:sldId id="394" r:id="rId15"/>
    <p:sldId id="391" r:id="rId16"/>
    <p:sldId id="395" r:id="rId17"/>
    <p:sldId id="341" r:id="rId18"/>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Kinney Group" id="{81DD874D-4215-4C09-8037-AAB1F2660EA8}">
          <p14:sldIdLst>
            <p14:sldId id="388"/>
            <p14:sldId id="393"/>
            <p14:sldId id="257"/>
            <p14:sldId id="383"/>
            <p14:sldId id="384"/>
            <p14:sldId id="387"/>
            <p14:sldId id="386"/>
            <p14:sldId id="349"/>
            <p14:sldId id="392"/>
            <p14:sldId id="390"/>
            <p14:sldId id="394"/>
            <p14:sldId id="391"/>
            <p14:sldId id="395"/>
            <p14:sldId id="341"/>
          </p14:sldIdLst>
        </p14:section>
        <p14:section name="Layouts" id="{11FA7146-E145-42CD-9F81-1453242953C1}">
          <p14:sldIdLst/>
        </p14:section>
        <p14:section name="Data and measurement" id="{E615D5E7-727C-4E97-82D0-2AA37D71B5D3}">
          <p14:sldIdLst/>
        </p14:section>
        <p14:section name="Formatting guidelines" id="{2BD0F896-BAE9-4741-BB3B-BDEB56D560A2}">
          <p14:sldIdLst/>
        </p14:section>
        <p14:section name="Graphics" id="{84801288-072B-458D-BDF2-DDDFC9FA0CB6}">
          <p14:sldIdLst/>
        </p14:section>
        <p14:section name="Installation and use" id="{7E9AB6C7-E8A8-4E23-B81B-968E9D05CF59}">
          <p14:sldIdLst/>
        </p14:section>
        <p14:section name="Presentation Guidelines" id="{9FAE9BE5-D62B-4F22-B3F5-EDB9223379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DDF"/>
    <a:srgbClr val="000000"/>
    <a:srgbClr val="2D4D61"/>
    <a:srgbClr val="283234"/>
    <a:srgbClr val="F4BA00"/>
    <a:srgbClr val="FABE00"/>
    <a:srgbClr val="E2AC00"/>
    <a:srgbClr val="C89800"/>
    <a:srgbClr val="EE60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9" autoAdjust="0"/>
    <p:restoredTop sz="94606" autoAdjust="0"/>
  </p:normalViewPr>
  <p:slideViewPr>
    <p:cSldViewPr snapToGrid="0">
      <p:cViewPr varScale="1">
        <p:scale>
          <a:sx n="124" d="100"/>
          <a:sy n="124" d="100"/>
        </p:scale>
        <p:origin x="104" y="120"/>
      </p:cViewPr>
      <p:guideLst/>
    </p:cSldViewPr>
  </p:slideViewPr>
  <p:outlineViewPr>
    <p:cViewPr>
      <p:scale>
        <a:sx n="33" d="100"/>
        <a:sy n="33" d="100"/>
      </p:scale>
      <p:origin x="0" y="-12496"/>
    </p:cViewPr>
  </p:outlineViewPr>
  <p:notesTextViewPr>
    <p:cViewPr>
      <p:scale>
        <a:sx n="1" d="1"/>
        <a:sy n="1" d="1"/>
      </p:scale>
      <p:origin x="0" y="0"/>
    </p:cViewPr>
  </p:notesTextViewPr>
  <p:sorterViewPr>
    <p:cViewPr>
      <p:scale>
        <a:sx n="100" d="100"/>
        <a:sy n="100" d="100"/>
      </p:scale>
      <p:origin x="0" y="-18124"/>
    </p:cViewPr>
  </p:sorterViewPr>
  <p:notesViewPr>
    <p:cSldViewPr snapToGrid="0">
      <p:cViewPr varScale="1">
        <p:scale>
          <a:sx n="116" d="100"/>
          <a:sy n="116" d="100"/>
        </p:scale>
        <p:origin x="3408" y="5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B69972-80D8-4208-907F-F692F78161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a:extLst>
              <a:ext uri="{FF2B5EF4-FFF2-40B4-BE49-F238E27FC236}">
                <a16:creationId xmlns:a16="http://schemas.microsoft.com/office/drawing/2014/main" id="{11256743-A0FA-4593-9E8D-CD740D196B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C8F0B-A254-4637-B3BD-FA25F1ABD45C}" type="datetimeFigureOut">
              <a:rPr lang="en-US" smtClean="0">
                <a:latin typeface="Arial" panose="020B0604020202020204" pitchFamily="34" charset="0"/>
              </a:rPr>
              <a:t>3/14/2018</a:t>
            </a:fld>
            <a:endParaRPr lang="en-US">
              <a:latin typeface="Arial" panose="020B0604020202020204" pitchFamily="34" charset="0"/>
            </a:endParaRPr>
          </a:p>
        </p:txBody>
      </p:sp>
      <p:sp>
        <p:nvSpPr>
          <p:cNvPr id="4" name="Footer Placeholder 3">
            <a:extLst>
              <a:ext uri="{FF2B5EF4-FFF2-40B4-BE49-F238E27FC236}">
                <a16:creationId xmlns:a16="http://schemas.microsoft.com/office/drawing/2014/main" id="{90C8CF66-B4DB-4EC0-BA3B-BDACDB36E52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a:extLst>
              <a:ext uri="{FF2B5EF4-FFF2-40B4-BE49-F238E27FC236}">
                <a16:creationId xmlns:a16="http://schemas.microsoft.com/office/drawing/2014/main" id="{794AEE60-7FDA-48B4-832E-DB27EA3988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88B5C1-22D9-4D6C-8D50-5E4B5527BAF2}"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2047707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solidFill>
                  <a:schemeClr val="bg1">
                    <a:lumMod val="50000"/>
                  </a:schemeClr>
                </a:solidFill>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solidFill>
                  <a:schemeClr val="bg1">
                    <a:lumMod val="50000"/>
                  </a:schemeClr>
                </a:solidFill>
              </a:defRPr>
            </a:lvl1pPr>
          </a:lstStyle>
          <a:p>
            <a:fld id="{5A4FCFF0-CC2A-406F-9DAB-EF77A41F82A3}" type="datetimeFigureOut">
              <a:rPr lang="en-US" smtClean="0"/>
              <a:pPr/>
              <a:t>3/14/2018</a:t>
            </a:fld>
            <a:endParaRPr lang="en-US"/>
          </a:p>
        </p:txBody>
      </p:sp>
      <p:sp>
        <p:nvSpPr>
          <p:cNvPr id="4" name="Slide Image Placeholder 3"/>
          <p:cNvSpPr>
            <a:spLocks noGrp="1" noRot="1" noChangeAspect="1"/>
          </p:cNvSpPr>
          <p:nvPr>
            <p:ph type="sldImg" idx="2"/>
          </p:nvPr>
        </p:nvSpPr>
        <p:spPr>
          <a:xfrm>
            <a:off x="685800" y="573554"/>
            <a:ext cx="5486400" cy="3086100"/>
          </a:xfrm>
          <a:prstGeom prst="rect">
            <a:avLst/>
          </a:prstGeom>
          <a:noFill/>
          <a:ln w="6350">
            <a:solidFill>
              <a:srgbClr val="7F7F7F"/>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solidFill>
                  <a:schemeClr val="bg1">
                    <a:lumMod val="50000"/>
                  </a:schemeClr>
                </a:solidFill>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solidFill>
                  <a:schemeClr val="bg1">
                    <a:lumMod val="50000"/>
                  </a:schemeClr>
                </a:solidFill>
              </a:defRPr>
            </a:lvl1pPr>
          </a:lstStyle>
          <a:p>
            <a:fld id="{7536B048-923E-4460-B210-545233BB57B8}" type="slidenum">
              <a:rPr lang="en-US" smtClean="0"/>
              <a:pPr/>
              <a:t>‹#›</a:t>
            </a:fld>
            <a:endParaRPr lang="en-US"/>
          </a:p>
        </p:txBody>
      </p:sp>
    </p:spTree>
    <p:extLst>
      <p:ext uri="{BB962C8B-B14F-4D97-AF65-F5344CB8AC3E}">
        <p14:creationId xmlns:p14="http://schemas.microsoft.com/office/powerpoint/2010/main" val="179639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90000"/>
            <a:lumOff val="10000"/>
          </a:schemeClr>
        </a:solidFill>
        <a:latin typeface="+mn-lt"/>
        <a:ea typeface="+mn-ea"/>
        <a:cs typeface="+mn-cs"/>
      </a:defRPr>
    </a:lvl1pPr>
    <a:lvl2pPr marL="457200" algn="l" defTabSz="914400" rtl="0" eaLnBrk="1" latinLnBrk="0" hangingPunct="1">
      <a:defRPr sz="1200" kern="1200">
        <a:solidFill>
          <a:schemeClr val="tx1">
            <a:lumMod val="90000"/>
            <a:lumOff val="10000"/>
          </a:schemeClr>
        </a:solidFill>
        <a:latin typeface="+mn-lt"/>
        <a:ea typeface="+mn-ea"/>
        <a:cs typeface="+mn-cs"/>
      </a:defRPr>
    </a:lvl2pPr>
    <a:lvl3pPr marL="914400" algn="l" defTabSz="914400" rtl="0" eaLnBrk="1" latinLnBrk="0" hangingPunct="1">
      <a:defRPr sz="1200" kern="1200">
        <a:solidFill>
          <a:schemeClr val="tx1">
            <a:lumMod val="90000"/>
            <a:lumOff val="10000"/>
          </a:schemeClr>
        </a:solidFill>
        <a:latin typeface="+mn-lt"/>
        <a:ea typeface="+mn-ea"/>
        <a:cs typeface="+mn-cs"/>
      </a:defRPr>
    </a:lvl3pPr>
    <a:lvl4pPr marL="1371600" algn="l" defTabSz="914400" rtl="0" eaLnBrk="1" latinLnBrk="0" hangingPunct="1">
      <a:defRPr sz="1200" kern="1200">
        <a:solidFill>
          <a:schemeClr val="tx1">
            <a:lumMod val="90000"/>
            <a:lumOff val="10000"/>
          </a:schemeClr>
        </a:solidFill>
        <a:latin typeface="+mn-lt"/>
        <a:ea typeface="+mn-ea"/>
        <a:cs typeface="+mn-cs"/>
      </a:defRPr>
    </a:lvl4pPr>
    <a:lvl5pPr marL="1828800" algn="l" defTabSz="914400" rtl="0" eaLnBrk="1" latinLnBrk="0" hangingPunct="1">
      <a:defRPr sz="1200" kern="1200">
        <a:solidFill>
          <a:schemeClr val="tx1">
            <a:lumMod val="90000"/>
            <a:lumOff val="1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eal">
    <p:bg>
      <p:bgPr>
        <a:gradFill>
          <a:gsLst>
            <a:gs pos="100000">
              <a:srgbClr val="004B4F"/>
            </a:gs>
            <a:gs pos="0">
              <a:srgbClr val="00969E"/>
            </a:gs>
          </a:gsLst>
          <a:lin ang="36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CEDD6-A55A-4BFA-BD41-B25C2D386131}"/>
              </a:ext>
            </a:extLst>
          </p:cNvPr>
          <p:cNvSpPr>
            <a:spLocks noGrp="1"/>
          </p:cNvSpPr>
          <p:nvPr>
            <p:ph type="ctrTitle"/>
          </p:nvPr>
        </p:nvSpPr>
        <p:spPr>
          <a:xfrm>
            <a:off x="697230" y="3393358"/>
            <a:ext cx="8938512" cy="747897"/>
          </a:xfrm>
        </p:spPr>
        <p:txBody>
          <a:bodyPr lIns="0" tIns="0" rIns="0" bIns="0" anchor="b">
            <a:noAutofit/>
          </a:bodyPr>
          <a:lstStyle>
            <a:lvl1pPr algn="l">
              <a:defRPr sz="5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9EE7548A-0EA8-480A-B191-081646BE7AB2}"/>
              </a:ext>
            </a:extLst>
          </p:cNvPr>
          <p:cNvSpPr>
            <a:spLocks noGrp="1"/>
          </p:cNvSpPr>
          <p:nvPr>
            <p:ph type="subTitle" idx="1"/>
          </p:nvPr>
        </p:nvSpPr>
        <p:spPr>
          <a:xfrm>
            <a:off x="697230" y="4664866"/>
            <a:ext cx="8356851" cy="387767"/>
          </a:xfrm>
        </p:spPr>
        <p:txBody>
          <a:bodyPr anchor="b"/>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D2B2F36-13E3-4123-A439-B58772360072}"/>
              </a:ext>
            </a:extLst>
          </p:cNvPr>
          <p:cNvSpPr>
            <a:spLocks noGrp="1"/>
          </p:cNvSpPr>
          <p:nvPr>
            <p:ph type="dt" sz="half" idx="10"/>
          </p:nvPr>
        </p:nvSpPr>
        <p:spPr/>
        <p:txBody>
          <a:bodyPr/>
          <a:lstStyle>
            <a:lvl1pPr>
              <a:defRPr>
                <a:solidFill>
                  <a:schemeClr val="bg1">
                    <a:lumMod val="85000"/>
                  </a:schemeClr>
                </a:solidFill>
              </a:defRPr>
            </a:lvl1pPr>
          </a:lstStyle>
          <a:p>
            <a:fld id="{6DB5CF49-E53A-42BA-ABEC-1BBB142262A4}" type="datetime1">
              <a:rPr lang="en-US" smtClean="0"/>
              <a:pPr/>
              <a:t>3/14/2018</a:t>
            </a:fld>
            <a:endParaRPr lang="en-US"/>
          </a:p>
        </p:txBody>
      </p:sp>
      <p:sp>
        <p:nvSpPr>
          <p:cNvPr id="5" name="Footer Placeholder 4">
            <a:extLst>
              <a:ext uri="{FF2B5EF4-FFF2-40B4-BE49-F238E27FC236}">
                <a16:creationId xmlns:a16="http://schemas.microsoft.com/office/drawing/2014/main" id="{E8B47CCB-F855-4A90-9905-47F46B7BDDF1}"/>
              </a:ext>
            </a:extLst>
          </p:cNvPr>
          <p:cNvSpPr>
            <a:spLocks noGrp="1"/>
          </p:cNvSpPr>
          <p:nvPr>
            <p:ph type="ftr" sz="quarter" idx="11"/>
          </p:nvPr>
        </p:nvSpPr>
        <p:spPr/>
        <p:txBody>
          <a:bodyPr/>
          <a:lstStyle>
            <a:lvl1pPr>
              <a:defRPr>
                <a:solidFill>
                  <a:schemeClr val="bg1">
                    <a:lumMod val="85000"/>
                  </a:schemeClr>
                </a:solidFill>
              </a:defRPr>
            </a:lvl1pPr>
          </a:lstStyle>
          <a:p>
            <a:r>
              <a:rPr lang="en-US" dirty="0"/>
              <a:t>© Kinney Group, 2018</a:t>
            </a:r>
          </a:p>
        </p:txBody>
      </p:sp>
      <p:sp>
        <p:nvSpPr>
          <p:cNvPr id="6" name="Slide Number Placeholder 5">
            <a:extLst>
              <a:ext uri="{FF2B5EF4-FFF2-40B4-BE49-F238E27FC236}">
                <a16:creationId xmlns:a16="http://schemas.microsoft.com/office/drawing/2014/main" id="{2E26316C-35A5-4BE7-96B2-E0D0B29BC804}"/>
              </a:ext>
            </a:extLst>
          </p:cNvPr>
          <p:cNvSpPr>
            <a:spLocks noGrp="1"/>
          </p:cNvSpPr>
          <p:nvPr>
            <p:ph type="sldNum" sz="quarter" idx="12"/>
          </p:nvPr>
        </p:nvSpPr>
        <p:spPr/>
        <p:txBody>
          <a:bodyPr/>
          <a:lstStyle>
            <a:lvl1pPr>
              <a:defRPr>
                <a:solidFill>
                  <a:schemeClr val="bg1">
                    <a:lumMod val="85000"/>
                  </a:schemeClr>
                </a:solidFill>
              </a:defRPr>
            </a:lvl1pPr>
          </a:lstStyle>
          <a:p>
            <a:fld id="{4F9C8035-0985-42BC-822B-2001D85D7F5B}" type="slidenum">
              <a:rPr lang="en-US" smtClean="0"/>
              <a:pPr/>
              <a:t>‹#›</a:t>
            </a:fld>
            <a:endParaRPr lang="en-US"/>
          </a:p>
        </p:txBody>
      </p:sp>
      <p:cxnSp>
        <p:nvCxnSpPr>
          <p:cNvPr id="8" name="Straight Connector 7">
            <a:extLst>
              <a:ext uri="{FF2B5EF4-FFF2-40B4-BE49-F238E27FC236}">
                <a16:creationId xmlns:a16="http://schemas.microsoft.com/office/drawing/2014/main" id="{383523EC-E893-4ADF-9F9B-CCE92915B2A3}"/>
              </a:ext>
            </a:extLst>
          </p:cNvPr>
          <p:cNvCxnSpPr/>
          <p:nvPr userDrawn="1"/>
        </p:nvCxnSpPr>
        <p:spPr>
          <a:xfrm>
            <a:off x="691894" y="4302252"/>
            <a:ext cx="7088633" cy="0"/>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03CE6CB4-98EB-4DBD-8E72-BD05E66E72F9}"/>
              </a:ext>
            </a:extLst>
          </p:cNvPr>
          <p:cNvSpPr>
            <a:spLocks noGrp="1"/>
          </p:cNvSpPr>
          <p:nvPr>
            <p:ph type="body" sz="quarter" idx="13"/>
          </p:nvPr>
        </p:nvSpPr>
        <p:spPr>
          <a:xfrm>
            <a:off x="697230" y="5122584"/>
            <a:ext cx="8356851" cy="223899"/>
          </a:xfrm>
        </p:spPr>
        <p:txBody>
          <a:bodyPr/>
          <a:lstStyle>
            <a:lvl1pPr marL="0" indent="0">
              <a:buNone/>
              <a:defRPr sz="1800">
                <a:solidFill>
                  <a:schemeClr val="accent1">
                    <a:lumMod val="40000"/>
                    <a:lumOff val="60000"/>
                  </a:schemeClr>
                </a:solidFill>
              </a:defRPr>
            </a:lvl1pPr>
            <a:lvl2pPr marL="347472" indent="0">
              <a:buNone/>
              <a:defRPr/>
            </a:lvl2pPr>
            <a:lvl3pPr marL="685800" indent="0">
              <a:buNone/>
              <a:defRPr/>
            </a:lvl3pPr>
            <a:lvl4pPr marL="1033272" indent="0">
              <a:buNone/>
              <a:defRPr/>
            </a:lvl4pPr>
            <a:lvl5pPr marL="1316736" indent="0">
              <a:buNone/>
              <a:defRPr/>
            </a:lvl5pPr>
          </a:lstStyle>
          <a:p>
            <a:pPr lvl="0"/>
            <a:r>
              <a:rPr lang="en-US" dirty="0"/>
              <a:t>Edit Master text styles</a:t>
            </a:r>
          </a:p>
        </p:txBody>
      </p:sp>
      <p:pic>
        <p:nvPicPr>
          <p:cNvPr id="11" name="Picture 10">
            <a:extLst>
              <a:ext uri="{FF2B5EF4-FFF2-40B4-BE49-F238E27FC236}">
                <a16:creationId xmlns:a16="http://schemas.microsoft.com/office/drawing/2014/main" id="{29F4FD29-07D2-4E84-B54D-1F563435323D}"/>
              </a:ext>
            </a:extLst>
          </p:cNvPr>
          <p:cNvPicPr>
            <a:picLocks noChangeAspect="1"/>
          </p:cNvPicPr>
          <p:nvPr userDrawn="1"/>
        </p:nvPicPr>
        <p:blipFill>
          <a:blip r:embed="rId2"/>
          <a:stretch>
            <a:fillRect/>
          </a:stretch>
        </p:blipFill>
        <p:spPr bwMode="black">
          <a:xfrm>
            <a:off x="711663" y="518688"/>
            <a:ext cx="1794270" cy="521208"/>
          </a:xfrm>
          <a:prstGeom prst="rect">
            <a:avLst/>
          </a:prstGeom>
        </p:spPr>
      </p:pic>
    </p:spTree>
    <p:extLst>
      <p:ext uri="{BB962C8B-B14F-4D97-AF65-F5344CB8AC3E}">
        <p14:creationId xmlns:p14="http://schemas.microsoft.com/office/powerpoint/2010/main" val="23537106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1/2 Phot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557C60-4486-467A-A1A2-083209730ED1}"/>
              </a:ext>
            </a:extLst>
          </p:cNvPr>
          <p:cNvSpPr/>
          <p:nvPr userDrawn="1"/>
        </p:nvSpPr>
        <p:spPr>
          <a:xfrm>
            <a:off x="0" y="0"/>
            <a:ext cx="6135624" cy="6858000"/>
          </a:xfrm>
          <a:prstGeom prst="rect">
            <a:avLst/>
          </a:prstGeom>
          <a:gradFill>
            <a:gsLst>
              <a:gs pos="90000">
                <a:schemeClr val="accent1">
                  <a:lumMod val="50000"/>
                </a:schemeClr>
              </a:gs>
              <a:gs pos="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a:p>
        </p:txBody>
      </p:sp>
      <p:sp>
        <p:nvSpPr>
          <p:cNvPr id="4" name="Footer Placeholder 3">
            <a:extLst>
              <a:ext uri="{FF2B5EF4-FFF2-40B4-BE49-F238E27FC236}">
                <a16:creationId xmlns:a16="http://schemas.microsoft.com/office/drawing/2014/main" id="{3E2DDA1E-4C56-4627-AE5D-5A888F78278C}"/>
              </a:ext>
            </a:extLst>
          </p:cNvPr>
          <p:cNvSpPr>
            <a:spLocks noGrp="1"/>
          </p:cNvSpPr>
          <p:nvPr>
            <p:ph type="ftr" sz="quarter" idx="11"/>
          </p:nvPr>
        </p:nvSpPr>
        <p:spPr>
          <a:xfrm>
            <a:off x="697992" y="6482080"/>
            <a:ext cx="4641848" cy="228600"/>
          </a:xfrm>
        </p:spPr>
        <p:txBody>
          <a:bodyPr/>
          <a:lstStyle>
            <a:lvl1pPr>
              <a:defRPr>
                <a:solidFill>
                  <a:schemeClr val="bg1">
                    <a:lumMod val="85000"/>
                  </a:schemeClr>
                </a:solidFill>
              </a:defRPr>
            </a:lvl1pPr>
          </a:lstStyle>
          <a:p>
            <a:r>
              <a:rPr lang="en-US" dirty="0"/>
              <a:t>© Kinney Group, 2018</a:t>
            </a:r>
          </a:p>
        </p:txBody>
      </p:sp>
      <p:sp>
        <p:nvSpPr>
          <p:cNvPr id="11" name="Text Placeholder 10">
            <a:extLst>
              <a:ext uri="{FF2B5EF4-FFF2-40B4-BE49-F238E27FC236}">
                <a16:creationId xmlns:a16="http://schemas.microsoft.com/office/drawing/2014/main" id="{5869FFA2-92A2-4B97-9548-AA8EC17E0FFA}"/>
              </a:ext>
            </a:extLst>
          </p:cNvPr>
          <p:cNvSpPr>
            <a:spLocks noGrp="1"/>
          </p:cNvSpPr>
          <p:nvPr>
            <p:ph type="body" sz="quarter" idx="14"/>
          </p:nvPr>
        </p:nvSpPr>
        <p:spPr>
          <a:xfrm>
            <a:off x="697230" y="2311400"/>
            <a:ext cx="5032678" cy="369620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CDD67EF0-0BFC-4EA9-B49E-33C60EF5E554}"/>
              </a:ext>
            </a:extLst>
          </p:cNvPr>
          <p:cNvSpPr>
            <a:spLocks noGrp="1"/>
          </p:cNvSpPr>
          <p:nvPr>
            <p:ph type="pic" sz="quarter" idx="15" hasCustomPrompt="1"/>
          </p:nvPr>
        </p:nvSpPr>
        <p:spPr>
          <a:xfrm>
            <a:off x="6122988" y="0"/>
            <a:ext cx="6069012" cy="6858000"/>
          </a:xfrm>
        </p:spPr>
        <p:txBody>
          <a:bodyPr anchor="ctr"/>
          <a:lstStyle>
            <a:lvl1pPr marL="0" indent="0" algn="ctr">
              <a:buNone/>
              <a:defRPr/>
            </a:lvl1pPr>
          </a:lstStyle>
          <a:p>
            <a:r>
              <a:rPr lang="en-US"/>
              <a:t>Photo</a:t>
            </a:r>
          </a:p>
        </p:txBody>
      </p:sp>
      <p:sp>
        <p:nvSpPr>
          <p:cNvPr id="69" name="Subtitle 2">
            <a:extLst>
              <a:ext uri="{FF2B5EF4-FFF2-40B4-BE49-F238E27FC236}">
                <a16:creationId xmlns:a16="http://schemas.microsoft.com/office/drawing/2014/main" id="{FC480F06-7AEE-4BFC-8874-F92A939172B8}"/>
              </a:ext>
            </a:extLst>
          </p:cNvPr>
          <p:cNvSpPr>
            <a:spLocks noGrp="1"/>
          </p:cNvSpPr>
          <p:nvPr>
            <p:ph type="subTitle" idx="16"/>
          </p:nvPr>
        </p:nvSpPr>
        <p:spPr>
          <a:xfrm>
            <a:off x="697229" y="1731180"/>
            <a:ext cx="5032679" cy="332399"/>
          </a:xfrm>
        </p:spPr>
        <p:txBody>
          <a:bodyPr wrap="square" anchor="t">
            <a:spAutoFit/>
          </a:bodyPr>
          <a:lstStyle>
            <a:lvl1pPr marL="0" indent="0" algn="l">
              <a:buNone/>
              <a:defRPr sz="2400">
                <a:solidFill>
                  <a:schemeClr val="accent1">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08B5F6CA-865D-4770-A46B-902F4D1D0E84}"/>
              </a:ext>
            </a:extLst>
          </p:cNvPr>
          <p:cNvSpPr>
            <a:spLocks noGrp="1"/>
          </p:cNvSpPr>
          <p:nvPr>
            <p:ph type="title"/>
          </p:nvPr>
        </p:nvSpPr>
        <p:spPr>
          <a:xfrm>
            <a:off x="697230" y="621293"/>
            <a:ext cx="5032678" cy="997196"/>
          </a:xfrm>
        </p:spPr>
        <p:txBody>
          <a:bodyPr anchor="b"/>
          <a:lstStyle>
            <a:lvl1pPr>
              <a:defRPr>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3B163D35-6904-4E38-AA9B-BA3318FCB0C0}"/>
              </a:ext>
            </a:extLst>
          </p:cNvPr>
          <p:cNvSpPr>
            <a:spLocks noGrp="1"/>
          </p:cNvSpPr>
          <p:nvPr>
            <p:ph type="dt" sz="half" idx="10"/>
          </p:nvPr>
        </p:nvSpPr>
        <p:spPr/>
        <p:txBody>
          <a:bodyPr/>
          <a:lstStyle>
            <a:lvl1pPr>
              <a:defRPr>
                <a:solidFill>
                  <a:schemeClr val="bg1">
                    <a:lumMod val="85000"/>
                  </a:schemeClr>
                </a:solidFill>
              </a:defRPr>
            </a:lvl1pPr>
          </a:lstStyle>
          <a:p>
            <a:fld id="{E66C6DED-E177-4EDC-B0F1-AF9DE9F3D899}" type="datetime1">
              <a:rPr lang="en-US" smtClean="0"/>
              <a:t>3/14/2018</a:t>
            </a:fld>
            <a:endParaRPr lang="en-US"/>
          </a:p>
        </p:txBody>
      </p:sp>
      <p:sp>
        <p:nvSpPr>
          <p:cNvPr id="5" name="Slide Number Placeholder 4">
            <a:extLst>
              <a:ext uri="{FF2B5EF4-FFF2-40B4-BE49-F238E27FC236}">
                <a16:creationId xmlns:a16="http://schemas.microsoft.com/office/drawing/2014/main" id="{381A1457-274B-4D44-B354-409E145F57B6}"/>
              </a:ext>
            </a:extLst>
          </p:cNvPr>
          <p:cNvSpPr>
            <a:spLocks noGrp="1"/>
          </p:cNvSpPr>
          <p:nvPr>
            <p:ph type="sldNum" sz="quarter" idx="12"/>
          </p:nvPr>
        </p:nvSpPr>
        <p:spPr/>
        <p:txBody>
          <a:bodyPr/>
          <a:lstStyle>
            <a:lvl1pPr>
              <a:defRPr>
                <a:solidFill>
                  <a:schemeClr val="bg1">
                    <a:lumMod val="85000"/>
                  </a:schemeClr>
                </a:solidFill>
              </a:defRPr>
            </a:lvl1pPr>
          </a:lstStyle>
          <a:p>
            <a:fld id="{4F9C8035-0985-42BC-822B-2001D85D7F5B}" type="slidenum">
              <a:rPr lang="en-US" smtClean="0"/>
              <a:pPr/>
              <a:t>‹#›</a:t>
            </a:fld>
            <a:endParaRPr lang="en-US"/>
          </a:p>
        </p:txBody>
      </p:sp>
    </p:spTree>
    <p:extLst>
      <p:ext uri="{BB962C8B-B14F-4D97-AF65-F5344CB8AC3E}">
        <p14:creationId xmlns:p14="http://schemas.microsoft.com/office/powerpoint/2010/main" val="3757732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3 Phot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557C60-4486-467A-A1A2-083209730ED1}"/>
              </a:ext>
            </a:extLst>
          </p:cNvPr>
          <p:cNvSpPr/>
          <p:nvPr userDrawn="1"/>
        </p:nvSpPr>
        <p:spPr>
          <a:xfrm>
            <a:off x="0" y="0"/>
            <a:ext cx="8132064" cy="6858000"/>
          </a:xfrm>
          <a:prstGeom prst="rect">
            <a:avLst/>
          </a:prstGeom>
          <a:gradFill>
            <a:gsLst>
              <a:gs pos="90000">
                <a:schemeClr val="accent1">
                  <a:lumMod val="50000"/>
                </a:schemeClr>
              </a:gs>
              <a:gs pos="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a:p>
        </p:txBody>
      </p:sp>
      <p:sp>
        <p:nvSpPr>
          <p:cNvPr id="4" name="Footer Placeholder 3">
            <a:extLst>
              <a:ext uri="{FF2B5EF4-FFF2-40B4-BE49-F238E27FC236}">
                <a16:creationId xmlns:a16="http://schemas.microsoft.com/office/drawing/2014/main" id="{3E2DDA1E-4C56-4627-AE5D-5A888F78278C}"/>
              </a:ext>
            </a:extLst>
          </p:cNvPr>
          <p:cNvSpPr>
            <a:spLocks noGrp="1"/>
          </p:cNvSpPr>
          <p:nvPr>
            <p:ph type="ftr" sz="quarter" idx="11"/>
          </p:nvPr>
        </p:nvSpPr>
        <p:spPr>
          <a:xfrm>
            <a:off x="697992" y="6482080"/>
            <a:ext cx="6503989" cy="228600"/>
          </a:xfrm>
        </p:spPr>
        <p:txBody>
          <a:bodyPr/>
          <a:lstStyle>
            <a:lvl1pPr>
              <a:defRPr>
                <a:solidFill>
                  <a:schemeClr val="bg1">
                    <a:lumMod val="85000"/>
                  </a:schemeClr>
                </a:solidFill>
              </a:defRPr>
            </a:lvl1pPr>
          </a:lstStyle>
          <a:p>
            <a:r>
              <a:rPr lang="en-US" dirty="0"/>
              <a:t>© Kinney Group, 2018</a:t>
            </a:r>
          </a:p>
        </p:txBody>
      </p:sp>
      <p:sp>
        <p:nvSpPr>
          <p:cNvPr id="11" name="Text Placeholder 10">
            <a:extLst>
              <a:ext uri="{FF2B5EF4-FFF2-40B4-BE49-F238E27FC236}">
                <a16:creationId xmlns:a16="http://schemas.microsoft.com/office/drawing/2014/main" id="{5869FFA2-92A2-4B97-9548-AA8EC17E0FFA}"/>
              </a:ext>
            </a:extLst>
          </p:cNvPr>
          <p:cNvSpPr>
            <a:spLocks noGrp="1"/>
          </p:cNvSpPr>
          <p:nvPr>
            <p:ph type="body" sz="quarter" idx="14"/>
          </p:nvPr>
        </p:nvSpPr>
        <p:spPr>
          <a:xfrm>
            <a:off x="697230" y="2311400"/>
            <a:ext cx="6795770" cy="369620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CDD67EF0-0BFC-4EA9-B49E-33C60EF5E554}"/>
              </a:ext>
            </a:extLst>
          </p:cNvPr>
          <p:cNvSpPr>
            <a:spLocks noGrp="1"/>
          </p:cNvSpPr>
          <p:nvPr>
            <p:ph type="pic" sz="quarter" idx="15" hasCustomPrompt="1"/>
          </p:nvPr>
        </p:nvSpPr>
        <p:spPr>
          <a:xfrm>
            <a:off x="8132064" y="0"/>
            <a:ext cx="4059936" cy="6858000"/>
          </a:xfrm>
        </p:spPr>
        <p:txBody>
          <a:bodyPr anchor="ctr"/>
          <a:lstStyle>
            <a:lvl1pPr marL="0" indent="0" algn="ctr">
              <a:buNone/>
              <a:defRPr/>
            </a:lvl1pPr>
          </a:lstStyle>
          <a:p>
            <a:r>
              <a:rPr lang="en-US"/>
              <a:t>Photo</a:t>
            </a:r>
          </a:p>
        </p:txBody>
      </p:sp>
      <p:sp>
        <p:nvSpPr>
          <p:cNvPr id="10" name="Subtitle 2">
            <a:extLst>
              <a:ext uri="{FF2B5EF4-FFF2-40B4-BE49-F238E27FC236}">
                <a16:creationId xmlns:a16="http://schemas.microsoft.com/office/drawing/2014/main" id="{3931D508-B389-4A1E-A16F-03E4BBEFA092}"/>
              </a:ext>
            </a:extLst>
          </p:cNvPr>
          <p:cNvSpPr>
            <a:spLocks noGrp="1"/>
          </p:cNvSpPr>
          <p:nvPr>
            <p:ph type="subTitle" idx="16"/>
          </p:nvPr>
        </p:nvSpPr>
        <p:spPr>
          <a:xfrm>
            <a:off x="697229" y="1731180"/>
            <a:ext cx="6795771" cy="332399"/>
          </a:xfrm>
        </p:spPr>
        <p:txBody>
          <a:bodyPr wrap="square" anchor="t">
            <a:spAutoFit/>
          </a:bodyPr>
          <a:lstStyle>
            <a:lvl1pPr marL="0" indent="0" algn="l">
              <a:buNone/>
              <a:defRPr sz="2400">
                <a:solidFill>
                  <a:schemeClr val="accent1">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5" name="Title 1">
            <a:extLst>
              <a:ext uri="{FF2B5EF4-FFF2-40B4-BE49-F238E27FC236}">
                <a16:creationId xmlns:a16="http://schemas.microsoft.com/office/drawing/2014/main" id="{1D7512B2-2412-47A5-B235-105F3D9AC638}"/>
              </a:ext>
            </a:extLst>
          </p:cNvPr>
          <p:cNvSpPr>
            <a:spLocks noGrp="1"/>
          </p:cNvSpPr>
          <p:nvPr>
            <p:ph type="title"/>
          </p:nvPr>
        </p:nvSpPr>
        <p:spPr>
          <a:xfrm>
            <a:off x="697230" y="621293"/>
            <a:ext cx="6795770" cy="997196"/>
          </a:xfrm>
        </p:spPr>
        <p:txBody>
          <a:bodyPr anchor="b"/>
          <a:lstStyle>
            <a:lvl1pPr>
              <a:defRPr>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3B163D35-6904-4E38-AA9B-BA3318FCB0C0}"/>
              </a:ext>
            </a:extLst>
          </p:cNvPr>
          <p:cNvSpPr>
            <a:spLocks noGrp="1"/>
          </p:cNvSpPr>
          <p:nvPr>
            <p:ph type="dt" sz="half" idx="10"/>
          </p:nvPr>
        </p:nvSpPr>
        <p:spPr/>
        <p:txBody>
          <a:bodyPr/>
          <a:lstStyle>
            <a:lvl1pPr>
              <a:defRPr>
                <a:solidFill>
                  <a:schemeClr val="bg1">
                    <a:lumMod val="85000"/>
                  </a:schemeClr>
                </a:solidFill>
              </a:defRPr>
            </a:lvl1pPr>
          </a:lstStyle>
          <a:p>
            <a:fld id="{A18850D8-1331-4661-9889-A5592BD84027}" type="datetime1">
              <a:rPr lang="en-US" smtClean="0"/>
              <a:t>3/14/2018</a:t>
            </a:fld>
            <a:endParaRPr lang="en-US"/>
          </a:p>
        </p:txBody>
      </p:sp>
      <p:sp>
        <p:nvSpPr>
          <p:cNvPr id="5" name="Slide Number Placeholder 4">
            <a:extLst>
              <a:ext uri="{FF2B5EF4-FFF2-40B4-BE49-F238E27FC236}">
                <a16:creationId xmlns:a16="http://schemas.microsoft.com/office/drawing/2014/main" id="{381A1457-274B-4D44-B354-409E145F57B6}"/>
              </a:ext>
            </a:extLst>
          </p:cNvPr>
          <p:cNvSpPr>
            <a:spLocks noGrp="1"/>
          </p:cNvSpPr>
          <p:nvPr>
            <p:ph type="sldNum" sz="quarter" idx="12"/>
          </p:nvPr>
        </p:nvSpPr>
        <p:spPr/>
        <p:txBody>
          <a:bodyPr/>
          <a:lstStyle>
            <a:lvl1pPr>
              <a:defRPr>
                <a:solidFill>
                  <a:schemeClr val="bg1">
                    <a:lumMod val="85000"/>
                  </a:schemeClr>
                </a:solidFill>
              </a:defRPr>
            </a:lvl1pPr>
          </a:lstStyle>
          <a:p>
            <a:fld id="{4F9C8035-0985-42BC-822B-2001D85D7F5B}" type="slidenum">
              <a:rPr lang="en-US" smtClean="0"/>
              <a:pPr/>
              <a:t>‹#›</a:t>
            </a:fld>
            <a:endParaRPr lang="en-US"/>
          </a:p>
        </p:txBody>
      </p:sp>
    </p:spTree>
    <p:extLst>
      <p:ext uri="{BB962C8B-B14F-4D97-AF65-F5344CB8AC3E}">
        <p14:creationId xmlns:p14="http://schemas.microsoft.com/office/powerpoint/2010/main" val="18223486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gue Teal">
    <p:bg>
      <p:bgPr>
        <a:gradFill>
          <a:gsLst>
            <a:gs pos="100000">
              <a:schemeClr val="accent1">
                <a:lumMod val="50000"/>
              </a:schemeClr>
            </a:gs>
            <a:gs pos="0">
              <a:schemeClr val="accent1"/>
            </a:gs>
          </a:gsLst>
          <a:lin ang="3600000" scaled="0"/>
        </a:gra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DEC338-A430-4562-B42E-110C4AF57D37}"/>
              </a:ext>
            </a:extLst>
          </p:cNvPr>
          <p:cNvSpPr>
            <a:spLocks noGrp="1"/>
          </p:cNvSpPr>
          <p:nvPr>
            <p:ph type="dt" sz="half" idx="10"/>
          </p:nvPr>
        </p:nvSpPr>
        <p:spPr/>
        <p:txBody>
          <a:bodyPr/>
          <a:lstStyle>
            <a:lvl1pPr>
              <a:defRPr>
                <a:solidFill>
                  <a:schemeClr val="bg1">
                    <a:lumMod val="85000"/>
                  </a:schemeClr>
                </a:solidFill>
              </a:defRPr>
            </a:lvl1pPr>
          </a:lstStyle>
          <a:p>
            <a:fld id="{D9CEEF63-CF16-4637-AB34-4B304AE77795}" type="datetime1">
              <a:rPr lang="en-US" smtClean="0"/>
              <a:t>3/14/2018</a:t>
            </a:fld>
            <a:endParaRPr lang="en-US"/>
          </a:p>
        </p:txBody>
      </p:sp>
      <p:sp>
        <p:nvSpPr>
          <p:cNvPr id="4" name="Footer Placeholder 3">
            <a:extLst>
              <a:ext uri="{FF2B5EF4-FFF2-40B4-BE49-F238E27FC236}">
                <a16:creationId xmlns:a16="http://schemas.microsoft.com/office/drawing/2014/main" id="{E974CF6C-C41B-446C-AF5D-0DCE25756845}"/>
              </a:ext>
            </a:extLst>
          </p:cNvPr>
          <p:cNvSpPr>
            <a:spLocks noGrp="1"/>
          </p:cNvSpPr>
          <p:nvPr>
            <p:ph type="ftr" sz="quarter" idx="11"/>
          </p:nvPr>
        </p:nvSpPr>
        <p:spPr/>
        <p:txBody>
          <a:bodyPr/>
          <a:lstStyle>
            <a:lvl1pPr>
              <a:defRPr>
                <a:solidFill>
                  <a:schemeClr val="bg1">
                    <a:lumMod val="85000"/>
                  </a:schemeClr>
                </a:solidFill>
              </a:defRPr>
            </a:lvl1pPr>
          </a:lstStyle>
          <a:p>
            <a:r>
              <a:rPr lang="en-US" dirty="0"/>
              <a:t>© Kinney Group, 2018</a:t>
            </a:r>
          </a:p>
        </p:txBody>
      </p:sp>
      <p:sp>
        <p:nvSpPr>
          <p:cNvPr id="5" name="Slide Number Placeholder 4">
            <a:extLst>
              <a:ext uri="{FF2B5EF4-FFF2-40B4-BE49-F238E27FC236}">
                <a16:creationId xmlns:a16="http://schemas.microsoft.com/office/drawing/2014/main" id="{A0AEAC79-0C1C-4DA6-84BC-1D52B3F1AA69}"/>
              </a:ext>
            </a:extLst>
          </p:cNvPr>
          <p:cNvSpPr>
            <a:spLocks noGrp="1"/>
          </p:cNvSpPr>
          <p:nvPr>
            <p:ph type="sldNum" sz="quarter" idx="12"/>
          </p:nvPr>
        </p:nvSpPr>
        <p:spPr/>
        <p:txBody>
          <a:bodyPr/>
          <a:lstStyle>
            <a:lvl1pPr>
              <a:defRPr>
                <a:solidFill>
                  <a:schemeClr val="bg1">
                    <a:lumMod val="85000"/>
                  </a:schemeClr>
                </a:solidFill>
              </a:defRPr>
            </a:lvl1pPr>
          </a:lstStyle>
          <a:p>
            <a:fld id="{4F9C8035-0985-42BC-822B-2001D85D7F5B}" type="slidenum">
              <a:rPr lang="en-US" smtClean="0"/>
              <a:pPr/>
              <a:t>‹#›</a:t>
            </a:fld>
            <a:endParaRPr lang="en-US"/>
          </a:p>
        </p:txBody>
      </p:sp>
      <p:sp>
        <p:nvSpPr>
          <p:cNvPr id="2" name="Title 1">
            <a:extLst>
              <a:ext uri="{FF2B5EF4-FFF2-40B4-BE49-F238E27FC236}">
                <a16:creationId xmlns:a16="http://schemas.microsoft.com/office/drawing/2014/main" id="{D900B17B-D4CA-448C-8CFA-AC80F6570763}"/>
              </a:ext>
            </a:extLst>
          </p:cNvPr>
          <p:cNvSpPr>
            <a:spLocks noGrp="1"/>
          </p:cNvSpPr>
          <p:nvPr>
            <p:ph type="title"/>
          </p:nvPr>
        </p:nvSpPr>
        <p:spPr>
          <a:xfrm>
            <a:off x="697230" y="2624597"/>
            <a:ext cx="8356852" cy="1495794"/>
          </a:xfrm>
        </p:spPr>
        <p:txBody>
          <a:bodyPr anchor="b">
            <a:spAutoFit/>
          </a:bodyPr>
          <a:lstStyle>
            <a:lvl1pPr>
              <a:defRPr sz="5400">
                <a:solidFill>
                  <a:schemeClr val="bg1"/>
                </a:solidFill>
              </a:defRPr>
            </a:lvl1pPr>
          </a:lstStyle>
          <a:p>
            <a:r>
              <a:rPr lang="en-US" dirty="0"/>
              <a:t>Click to edit Master title style</a:t>
            </a:r>
          </a:p>
        </p:txBody>
      </p:sp>
      <p:cxnSp>
        <p:nvCxnSpPr>
          <p:cNvPr id="63" name="Straight Connector 62">
            <a:extLst>
              <a:ext uri="{FF2B5EF4-FFF2-40B4-BE49-F238E27FC236}">
                <a16:creationId xmlns:a16="http://schemas.microsoft.com/office/drawing/2014/main" id="{7A6D8DE3-C00F-4D04-8AC6-8F789EA44D3F}"/>
              </a:ext>
            </a:extLst>
          </p:cNvPr>
          <p:cNvCxnSpPr>
            <a:cxnSpLocks/>
          </p:cNvCxnSpPr>
          <p:nvPr userDrawn="1"/>
        </p:nvCxnSpPr>
        <p:spPr>
          <a:xfrm>
            <a:off x="691894" y="4291902"/>
            <a:ext cx="8663244"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4" name="Subtitle 2">
            <a:extLst>
              <a:ext uri="{FF2B5EF4-FFF2-40B4-BE49-F238E27FC236}">
                <a16:creationId xmlns:a16="http://schemas.microsoft.com/office/drawing/2014/main" id="{A4AD66FB-476F-430F-A996-443E0FD7E162}"/>
              </a:ext>
            </a:extLst>
          </p:cNvPr>
          <p:cNvSpPr>
            <a:spLocks noGrp="1"/>
          </p:cNvSpPr>
          <p:nvPr>
            <p:ph type="subTitle" idx="16"/>
          </p:nvPr>
        </p:nvSpPr>
        <p:spPr>
          <a:xfrm>
            <a:off x="697228" y="4371848"/>
            <a:ext cx="8356854" cy="332399"/>
          </a:xfrm>
        </p:spPr>
        <p:txBody>
          <a:bodyPr wrap="square" anchor="t">
            <a:spAutoFit/>
          </a:bodyPr>
          <a:lstStyle>
            <a:lvl1pPr marL="0" indent="0" algn="l">
              <a:buNone/>
              <a:defRPr sz="2400">
                <a:solidFill>
                  <a:schemeClr val="accent1">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213635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gue Blue 1">
    <p:bg>
      <p:bgPr>
        <a:gradFill>
          <a:gsLst>
            <a:gs pos="100000">
              <a:schemeClr val="accent2">
                <a:lumMod val="50000"/>
              </a:schemeClr>
            </a:gs>
            <a:gs pos="0">
              <a:schemeClr val="accent2"/>
            </a:gs>
          </a:gsLst>
          <a:lin ang="3600000" scaled="0"/>
        </a:gra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DEC338-A430-4562-B42E-110C4AF57D37}"/>
              </a:ext>
            </a:extLst>
          </p:cNvPr>
          <p:cNvSpPr>
            <a:spLocks noGrp="1"/>
          </p:cNvSpPr>
          <p:nvPr>
            <p:ph type="dt" sz="half" idx="10"/>
          </p:nvPr>
        </p:nvSpPr>
        <p:spPr/>
        <p:txBody>
          <a:bodyPr/>
          <a:lstStyle>
            <a:lvl1pPr>
              <a:defRPr>
                <a:solidFill>
                  <a:schemeClr val="bg1">
                    <a:lumMod val="85000"/>
                  </a:schemeClr>
                </a:solidFill>
              </a:defRPr>
            </a:lvl1pPr>
          </a:lstStyle>
          <a:p>
            <a:fld id="{CE049F39-B04F-4668-8C09-2753EB1874B3}" type="datetime1">
              <a:rPr lang="en-US" smtClean="0"/>
              <a:t>3/14/2018</a:t>
            </a:fld>
            <a:endParaRPr lang="en-US"/>
          </a:p>
        </p:txBody>
      </p:sp>
      <p:sp>
        <p:nvSpPr>
          <p:cNvPr id="4" name="Footer Placeholder 3">
            <a:extLst>
              <a:ext uri="{FF2B5EF4-FFF2-40B4-BE49-F238E27FC236}">
                <a16:creationId xmlns:a16="http://schemas.microsoft.com/office/drawing/2014/main" id="{E974CF6C-C41B-446C-AF5D-0DCE25756845}"/>
              </a:ext>
            </a:extLst>
          </p:cNvPr>
          <p:cNvSpPr>
            <a:spLocks noGrp="1"/>
          </p:cNvSpPr>
          <p:nvPr>
            <p:ph type="ftr" sz="quarter" idx="11"/>
          </p:nvPr>
        </p:nvSpPr>
        <p:spPr/>
        <p:txBody>
          <a:bodyPr/>
          <a:lstStyle>
            <a:lvl1pPr>
              <a:defRPr>
                <a:solidFill>
                  <a:schemeClr val="bg1">
                    <a:lumMod val="85000"/>
                  </a:schemeClr>
                </a:solidFill>
              </a:defRPr>
            </a:lvl1pPr>
          </a:lstStyle>
          <a:p>
            <a:r>
              <a:rPr lang="en-US" dirty="0"/>
              <a:t>© Kinney Group, 2018</a:t>
            </a:r>
          </a:p>
        </p:txBody>
      </p:sp>
      <p:sp>
        <p:nvSpPr>
          <p:cNvPr id="5" name="Slide Number Placeholder 4">
            <a:extLst>
              <a:ext uri="{FF2B5EF4-FFF2-40B4-BE49-F238E27FC236}">
                <a16:creationId xmlns:a16="http://schemas.microsoft.com/office/drawing/2014/main" id="{A0AEAC79-0C1C-4DA6-84BC-1D52B3F1AA69}"/>
              </a:ext>
            </a:extLst>
          </p:cNvPr>
          <p:cNvSpPr>
            <a:spLocks noGrp="1"/>
          </p:cNvSpPr>
          <p:nvPr>
            <p:ph type="sldNum" sz="quarter" idx="12"/>
          </p:nvPr>
        </p:nvSpPr>
        <p:spPr/>
        <p:txBody>
          <a:bodyPr/>
          <a:lstStyle>
            <a:lvl1pPr>
              <a:defRPr>
                <a:solidFill>
                  <a:schemeClr val="bg1">
                    <a:lumMod val="85000"/>
                  </a:schemeClr>
                </a:solidFill>
              </a:defRPr>
            </a:lvl1pPr>
          </a:lstStyle>
          <a:p>
            <a:fld id="{4F9C8035-0985-42BC-822B-2001D85D7F5B}" type="slidenum">
              <a:rPr lang="en-US" smtClean="0"/>
              <a:pPr/>
              <a:t>‹#›</a:t>
            </a:fld>
            <a:endParaRPr lang="en-US"/>
          </a:p>
        </p:txBody>
      </p:sp>
      <p:sp>
        <p:nvSpPr>
          <p:cNvPr id="7" name="Title 1">
            <a:extLst>
              <a:ext uri="{FF2B5EF4-FFF2-40B4-BE49-F238E27FC236}">
                <a16:creationId xmlns:a16="http://schemas.microsoft.com/office/drawing/2014/main" id="{14D4CBB9-5E29-45DA-92C2-17A049165623}"/>
              </a:ext>
            </a:extLst>
          </p:cNvPr>
          <p:cNvSpPr>
            <a:spLocks noGrp="1"/>
          </p:cNvSpPr>
          <p:nvPr>
            <p:ph type="title"/>
          </p:nvPr>
        </p:nvSpPr>
        <p:spPr>
          <a:xfrm>
            <a:off x="697230" y="2624597"/>
            <a:ext cx="8356852" cy="1495794"/>
          </a:xfrm>
        </p:spPr>
        <p:txBody>
          <a:bodyPr anchor="b">
            <a:spAutoFit/>
          </a:bodyPr>
          <a:lstStyle>
            <a:lvl1pPr>
              <a:defRPr sz="5400">
                <a:solidFill>
                  <a:schemeClr val="bg1"/>
                </a:solidFill>
              </a:defRPr>
            </a:lvl1pPr>
          </a:lstStyle>
          <a:p>
            <a:r>
              <a:rPr lang="en-US" dirty="0"/>
              <a:t>Click to edit Master title style</a:t>
            </a:r>
          </a:p>
        </p:txBody>
      </p:sp>
      <p:cxnSp>
        <p:nvCxnSpPr>
          <p:cNvPr id="8" name="Straight Connector 7">
            <a:extLst>
              <a:ext uri="{FF2B5EF4-FFF2-40B4-BE49-F238E27FC236}">
                <a16:creationId xmlns:a16="http://schemas.microsoft.com/office/drawing/2014/main" id="{D70D9830-08F7-417C-89B1-E4F1A5641858}"/>
              </a:ext>
            </a:extLst>
          </p:cNvPr>
          <p:cNvCxnSpPr>
            <a:cxnSpLocks/>
          </p:cNvCxnSpPr>
          <p:nvPr userDrawn="1"/>
        </p:nvCxnSpPr>
        <p:spPr>
          <a:xfrm>
            <a:off x="691894" y="4291902"/>
            <a:ext cx="8663244" cy="0"/>
          </a:xfrm>
          <a:prstGeom prst="line">
            <a:avLst/>
          </a:pr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B2145889-FCE5-46E2-8460-6DD567B0E04C}"/>
              </a:ext>
            </a:extLst>
          </p:cNvPr>
          <p:cNvSpPr>
            <a:spLocks noGrp="1"/>
          </p:cNvSpPr>
          <p:nvPr>
            <p:ph type="subTitle" idx="16"/>
          </p:nvPr>
        </p:nvSpPr>
        <p:spPr>
          <a:xfrm>
            <a:off x="697228" y="4371848"/>
            <a:ext cx="8356854" cy="332399"/>
          </a:xfrm>
        </p:spPr>
        <p:txBody>
          <a:bodyPr wrap="square" anchor="t">
            <a:spAutoFit/>
          </a:bodyPr>
          <a:lstStyle>
            <a:lvl1pPr marL="0" indent="0" algn="l">
              <a:buNone/>
              <a:defRPr sz="2400">
                <a:solidFill>
                  <a:schemeClr val="accent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95094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gue Blue 2">
    <p:bg>
      <p:bgPr>
        <a:gradFill>
          <a:gsLst>
            <a:gs pos="100000">
              <a:schemeClr val="accent4">
                <a:lumMod val="75000"/>
              </a:schemeClr>
            </a:gs>
            <a:gs pos="0">
              <a:srgbClr val="0082DA"/>
            </a:gs>
          </a:gsLst>
          <a:lin ang="3600000" scaled="0"/>
        </a:gra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DEC338-A430-4562-B42E-110C4AF57D37}"/>
              </a:ext>
            </a:extLst>
          </p:cNvPr>
          <p:cNvSpPr>
            <a:spLocks noGrp="1"/>
          </p:cNvSpPr>
          <p:nvPr>
            <p:ph type="dt" sz="half" idx="10"/>
          </p:nvPr>
        </p:nvSpPr>
        <p:spPr/>
        <p:txBody>
          <a:bodyPr/>
          <a:lstStyle>
            <a:lvl1pPr>
              <a:defRPr>
                <a:solidFill>
                  <a:schemeClr val="bg1">
                    <a:lumMod val="85000"/>
                  </a:schemeClr>
                </a:solidFill>
              </a:defRPr>
            </a:lvl1pPr>
          </a:lstStyle>
          <a:p>
            <a:fld id="{0DC2BF2D-3188-41D6-80F1-89A46B70F92F}" type="datetime1">
              <a:rPr lang="en-US" smtClean="0"/>
              <a:t>3/14/2018</a:t>
            </a:fld>
            <a:endParaRPr lang="en-US"/>
          </a:p>
        </p:txBody>
      </p:sp>
      <p:sp>
        <p:nvSpPr>
          <p:cNvPr id="4" name="Footer Placeholder 3">
            <a:extLst>
              <a:ext uri="{FF2B5EF4-FFF2-40B4-BE49-F238E27FC236}">
                <a16:creationId xmlns:a16="http://schemas.microsoft.com/office/drawing/2014/main" id="{E974CF6C-C41B-446C-AF5D-0DCE25756845}"/>
              </a:ext>
            </a:extLst>
          </p:cNvPr>
          <p:cNvSpPr>
            <a:spLocks noGrp="1"/>
          </p:cNvSpPr>
          <p:nvPr>
            <p:ph type="ftr" sz="quarter" idx="11"/>
          </p:nvPr>
        </p:nvSpPr>
        <p:spPr/>
        <p:txBody>
          <a:bodyPr/>
          <a:lstStyle>
            <a:lvl1pPr>
              <a:defRPr>
                <a:solidFill>
                  <a:schemeClr val="bg1">
                    <a:lumMod val="85000"/>
                  </a:schemeClr>
                </a:solidFill>
              </a:defRPr>
            </a:lvl1pPr>
          </a:lstStyle>
          <a:p>
            <a:r>
              <a:rPr lang="en-US" dirty="0"/>
              <a:t>© Kinney Group, 2018</a:t>
            </a:r>
          </a:p>
        </p:txBody>
      </p:sp>
      <p:sp>
        <p:nvSpPr>
          <p:cNvPr id="5" name="Slide Number Placeholder 4">
            <a:extLst>
              <a:ext uri="{FF2B5EF4-FFF2-40B4-BE49-F238E27FC236}">
                <a16:creationId xmlns:a16="http://schemas.microsoft.com/office/drawing/2014/main" id="{A0AEAC79-0C1C-4DA6-84BC-1D52B3F1AA69}"/>
              </a:ext>
            </a:extLst>
          </p:cNvPr>
          <p:cNvSpPr>
            <a:spLocks noGrp="1"/>
          </p:cNvSpPr>
          <p:nvPr>
            <p:ph type="sldNum" sz="quarter" idx="12"/>
          </p:nvPr>
        </p:nvSpPr>
        <p:spPr/>
        <p:txBody>
          <a:bodyPr/>
          <a:lstStyle>
            <a:lvl1pPr>
              <a:defRPr>
                <a:solidFill>
                  <a:schemeClr val="bg1">
                    <a:lumMod val="85000"/>
                  </a:schemeClr>
                </a:solidFill>
              </a:defRPr>
            </a:lvl1pPr>
          </a:lstStyle>
          <a:p>
            <a:fld id="{4F9C8035-0985-42BC-822B-2001D85D7F5B}" type="slidenum">
              <a:rPr lang="en-US" smtClean="0"/>
              <a:pPr/>
              <a:t>‹#›</a:t>
            </a:fld>
            <a:endParaRPr lang="en-US"/>
          </a:p>
        </p:txBody>
      </p:sp>
      <p:sp>
        <p:nvSpPr>
          <p:cNvPr id="7" name="Title 1">
            <a:extLst>
              <a:ext uri="{FF2B5EF4-FFF2-40B4-BE49-F238E27FC236}">
                <a16:creationId xmlns:a16="http://schemas.microsoft.com/office/drawing/2014/main" id="{DD99171C-F413-45DA-943E-283A42F6EA36}"/>
              </a:ext>
            </a:extLst>
          </p:cNvPr>
          <p:cNvSpPr>
            <a:spLocks noGrp="1"/>
          </p:cNvSpPr>
          <p:nvPr>
            <p:ph type="title"/>
          </p:nvPr>
        </p:nvSpPr>
        <p:spPr>
          <a:xfrm>
            <a:off x="697230" y="2624597"/>
            <a:ext cx="8356852" cy="1495794"/>
          </a:xfrm>
        </p:spPr>
        <p:txBody>
          <a:bodyPr anchor="b">
            <a:spAutoFit/>
          </a:bodyPr>
          <a:lstStyle>
            <a:lvl1pPr>
              <a:defRPr sz="5400">
                <a:solidFill>
                  <a:schemeClr val="bg1"/>
                </a:solidFill>
              </a:defRPr>
            </a:lvl1pPr>
          </a:lstStyle>
          <a:p>
            <a:r>
              <a:rPr lang="en-US" dirty="0"/>
              <a:t>Click to edit Master title style</a:t>
            </a:r>
          </a:p>
        </p:txBody>
      </p:sp>
      <p:cxnSp>
        <p:nvCxnSpPr>
          <p:cNvPr id="8" name="Straight Connector 7">
            <a:extLst>
              <a:ext uri="{FF2B5EF4-FFF2-40B4-BE49-F238E27FC236}">
                <a16:creationId xmlns:a16="http://schemas.microsoft.com/office/drawing/2014/main" id="{FC47B91B-066F-43A8-A894-520E333DC12D}"/>
              </a:ext>
            </a:extLst>
          </p:cNvPr>
          <p:cNvCxnSpPr>
            <a:cxnSpLocks/>
          </p:cNvCxnSpPr>
          <p:nvPr userDrawn="1"/>
        </p:nvCxnSpPr>
        <p:spPr>
          <a:xfrm>
            <a:off x="691894" y="4291902"/>
            <a:ext cx="8663244" cy="0"/>
          </a:xfrm>
          <a:prstGeom prst="line">
            <a:avLst/>
          </a:prstGeom>
          <a:ln>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70E8FA6B-C045-4129-933B-0EA59D43593E}"/>
              </a:ext>
            </a:extLst>
          </p:cNvPr>
          <p:cNvSpPr>
            <a:spLocks noGrp="1"/>
          </p:cNvSpPr>
          <p:nvPr>
            <p:ph type="subTitle" idx="16"/>
          </p:nvPr>
        </p:nvSpPr>
        <p:spPr>
          <a:xfrm>
            <a:off x="697228" y="4371848"/>
            <a:ext cx="8356854" cy="332399"/>
          </a:xfrm>
        </p:spPr>
        <p:txBody>
          <a:bodyPr wrap="square" anchor="t">
            <a:spAutoFit/>
          </a:bodyPr>
          <a:lstStyle>
            <a:lvl1pPr marL="0" indent="0" algn="l">
              <a:buNone/>
              <a:defRPr sz="240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70063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gue Blue Gray">
    <p:bg>
      <p:bgPr>
        <a:gradFill>
          <a:gsLst>
            <a:gs pos="100000">
              <a:schemeClr val="tx1"/>
            </a:gs>
            <a:gs pos="0">
              <a:schemeClr val="tx1">
                <a:lumMod val="75000"/>
                <a:lumOff val="25000"/>
              </a:schemeClr>
            </a:gs>
          </a:gsLst>
          <a:lin ang="3600000" scaled="0"/>
        </a:gra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DEC338-A430-4562-B42E-110C4AF57D37}"/>
              </a:ext>
            </a:extLst>
          </p:cNvPr>
          <p:cNvSpPr>
            <a:spLocks noGrp="1"/>
          </p:cNvSpPr>
          <p:nvPr>
            <p:ph type="dt" sz="half" idx="10"/>
          </p:nvPr>
        </p:nvSpPr>
        <p:spPr/>
        <p:txBody>
          <a:bodyPr/>
          <a:lstStyle>
            <a:lvl1pPr>
              <a:defRPr>
                <a:solidFill>
                  <a:schemeClr val="bg1">
                    <a:lumMod val="85000"/>
                  </a:schemeClr>
                </a:solidFill>
              </a:defRPr>
            </a:lvl1pPr>
          </a:lstStyle>
          <a:p>
            <a:fld id="{103E2C0A-DD48-48A8-897B-505226011390}" type="datetime1">
              <a:rPr lang="en-US" smtClean="0"/>
              <a:t>3/14/2018</a:t>
            </a:fld>
            <a:endParaRPr lang="en-US"/>
          </a:p>
        </p:txBody>
      </p:sp>
      <p:sp>
        <p:nvSpPr>
          <p:cNvPr id="4" name="Footer Placeholder 3">
            <a:extLst>
              <a:ext uri="{FF2B5EF4-FFF2-40B4-BE49-F238E27FC236}">
                <a16:creationId xmlns:a16="http://schemas.microsoft.com/office/drawing/2014/main" id="{E974CF6C-C41B-446C-AF5D-0DCE25756845}"/>
              </a:ext>
            </a:extLst>
          </p:cNvPr>
          <p:cNvSpPr>
            <a:spLocks noGrp="1"/>
          </p:cNvSpPr>
          <p:nvPr>
            <p:ph type="ftr" sz="quarter" idx="11"/>
          </p:nvPr>
        </p:nvSpPr>
        <p:spPr/>
        <p:txBody>
          <a:bodyPr/>
          <a:lstStyle>
            <a:lvl1pPr>
              <a:defRPr>
                <a:solidFill>
                  <a:schemeClr val="bg1">
                    <a:lumMod val="85000"/>
                  </a:schemeClr>
                </a:solidFill>
              </a:defRPr>
            </a:lvl1pPr>
          </a:lstStyle>
          <a:p>
            <a:r>
              <a:rPr lang="en-US" dirty="0"/>
              <a:t>© Kinney Group, 2018</a:t>
            </a:r>
          </a:p>
        </p:txBody>
      </p:sp>
      <p:sp>
        <p:nvSpPr>
          <p:cNvPr id="5" name="Slide Number Placeholder 4">
            <a:extLst>
              <a:ext uri="{FF2B5EF4-FFF2-40B4-BE49-F238E27FC236}">
                <a16:creationId xmlns:a16="http://schemas.microsoft.com/office/drawing/2014/main" id="{A0AEAC79-0C1C-4DA6-84BC-1D52B3F1AA69}"/>
              </a:ext>
            </a:extLst>
          </p:cNvPr>
          <p:cNvSpPr>
            <a:spLocks noGrp="1"/>
          </p:cNvSpPr>
          <p:nvPr>
            <p:ph type="sldNum" sz="quarter" idx="12"/>
          </p:nvPr>
        </p:nvSpPr>
        <p:spPr/>
        <p:txBody>
          <a:bodyPr/>
          <a:lstStyle>
            <a:lvl1pPr>
              <a:defRPr>
                <a:solidFill>
                  <a:schemeClr val="bg1">
                    <a:lumMod val="85000"/>
                  </a:schemeClr>
                </a:solidFill>
              </a:defRPr>
            </a:lvl1pPr>
          </a:lstStyle>
          <a:p>
            <a:fld id="{4F9C8035-0985-42BC-822B-2001D85D7F5B}" type="slidenum">
              <a:rPr lang="en-US" smtClean="0"/>
              <a:pPr/>
              <a:t>‹#›</a:t>
            </a:fld>
            <a:endParaRPr lang="en-US"/>
          </a:p>
        </p:txBody>
      </p:sp>
      <p:sp>
        <p:nvSpPr>
          <p:cNvPr id="7" name="Title 1">
            <a:extLst>
              <a:ext uri="{FF2B5EF4-FFF2-40B4-BE49-F238E27FC236}">
                <a16:creationId xmlns:a16="http://schemas.microsoft.com/office/drawing/2014/main" id="{0D1F1BB9-E86A-493F-BA6A-017C17120134}"/>
              </a:ext>
            </a:extLst>
          </p:cNvPr>
          <p:cNvSpPr>
            <a:spLocks noGrp="1"/>
          </p:cNvSpPr>
          <p:nvPr>
            <p:ph type="title"/>
          </p:nvPr>
        </p:nvSpPr>
        <p:spPr>
          <a:xfrm>
            <a:off x="697230" y="2624597"/>
            <a:ext cx="8356852" cy="1495794"/>
          </a:xfrm>
        </p:spPr>
        <p:txBody>
          <a:bodyPr anchor="b">
            <a:spAutoFit/>
          </a:bodyPr>
          <a:lstStyle>
            <a:lvl1pPr>
              <a:defRPr sz="5400">
                <a:solidFill>
                  <a:schemeClr val="bg1"/>
                </a:solidFill>
              </a:defRPr>
            </a:lvl1pPr>
          </a:lstStyle>
          <a:p>
            <a:r>
              <a:rPr lang="en-US" dirty="0"/>
              <a:t>Click to edit Master title style</a:t>
            </a:r>
          </a:p>
        </p:txBody>
      </p:sp>
      <p:cxnSp>
        <p:nvCxnSpPr>
          <p:cNvPr id="8" name="Straight Connector 7">
            <a:extLst>
              <a:ext uri="{FF2B5EF4-FFF2-40B4-BE49-F238E27FC236}">
                <a16:creationId xmlns:a16="http://schemas.microsoft.com/office/drawing/2014/main" id="{A60A0D74-5132-48D1-B25D-74C062086E54}"/>
              </a:ext>
            </a:extLst>
          </p:cNvPr>
          <p:cNvCxnSpPr>
            <a:cxnSpLocks/>
          </p:cNvCxnSpPr>
          <p:nvPr userDrawn="1"/>
        </p:nvCxnSpPr>
        <p:spPr>
          <a:xfrm>
            <a:off x="691894" y="4291902"/>
            <a:ext cx="8663244"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14B232A-18D0-4AD4-8EE8-D3D35D133885}"/>
              </a:ext>
            </a:extLst>
          </p:cNvPr>
          <p:cNvSpPr>
            <a:spLocks noGrp="1"/>
          </p:cNvSpPr>
          <p:nvPr>
            <p:ph type="subTitle" idx="16"/>
          </p:nvPr>
        </p:nvSpPr>
        <p:spPr>
          <a:xfrm>
            <a:off x="697228" y="4371848"/>
            <a:ext cx="8356854" cy="332399"/>
          </a:xfrm>
        </p:spPr>
        <p:txBody>
          <a:bodyPr wrap="square" anchor="t">
            <a:spAutoFit/>
          </a:bodyPr>
          <a:lstStyle>
            <a:lvl1pPr marL="0" indent="0" algn="l">
              <a:buNone/>
              <a:defRPr sz="240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852399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gue 1/2 Photo">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19DB30-3F75-4F6C-8D88-335D35976411}"/>
              </a:ext>
            </a:extLst>
          </p:cNvPr>
          <p:cNvSpPr>
            <a:spLocks noGrp="1"/>
          </p:cNvSpPr>
          <p:nvPr>
            <p:ph type="pic" sz="quarter" idx="13" hasCustomPrompt="1"/>
          </p:nvPr>
        </p:nvSpPr>
        <p:spPr>
          <a:xfrm>
            <a:off x="0" y="0"/>
            <a:ext cx="6108700" cy="6858000"/>
          </a:xfrm>
        </p:spPr>
        <p:txBody>
          <a:bodyPr anchor="ctr"/>
          <a:lstStyle>
            <a:lvl1pPr marL="0" indent="0" algn="ctr">
              <a:buNone/>
              <a:defRPr/>
            </a:lvl1pPr>
          </a:lstStyle>
          <a:p>
            <a:r>
              <a:rPr lang="en-US"/>
              <a:t>Photo</a:t>
            </a:r>
          </a:p>
        </p:txBody>
      </p:sp>
      <p:sp>
        <p:nvSpPr>
          <p:cNvPr id="9" name="Rectangle 8">
            <a:extLst>
              <a:ext uri="{FF2B5EF4-FFF2-40B4-BE49-F238E27FC236}">
                <a16:creationId xmlns:a16="http://schemas.microsoft.com/office/drawing/2014/main" id="{C548D9EA-DC50-4580-B536-CFC09C3DC5A4}"/>
              </a:ext>
            </a:extLst>
          </p:cNvPr>
          <p:cNvSpPr/>
          <p:nvPr userDrawn="1"/>
        </p:nvSpPr>
        <p:spPr>
          <a:xfrm>
            <a:off x="6108192" y="0"/>
            <a:ext cx="6083808" cy="6858000"/>
          </a:xfrm>
          <a:prstGeom prst="rect">
            <a:avLst/>
          </a:prstGeom>
          <a:solidFill>
            <a:srgbClr val="F1F0EF"/>
          </a:solidFill>
          <a:ln w="12700" cap="sq">
            <a:noFill/>
          </a:ln>
          <a:effectLst/>
        </p:spPr>
        <p:style>
          <a:lnRef idx="1">
            <a:schemeClr val="accent2"/>
          </a:lnRef>
          <a:fillRef idx="0">
            <a:schemeClr val="accent2"/>
          </a:fillRef>
          <a:effectRef idx="0">
            <a:schemeClr val="accent2"/>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lnSpc>
                <a:spcPct val="110000"/>
              </a:lnSpc>
            </a:pPr>
            <a:endParaRPr lang="en-US" sz="1600">
              <a:solidFill>
                <a:schemeClr val="tx2"/>
              </a:solidFill>
              <a:latin typeface="Arial" charset="0"/>
              <a:cs typeface="Arial" charset="0"/>
            </a:endParaRPr>
          </a:p>
        </p:txBody>
      </p:sp>
      <p:sp>
        <p:nvSpPr>
          <p:cNvPr id="2" name="Title 1">
            <a:extLst>
              <a:ext uri="{FF2B5EF4-FFF2-40B4-BE49-F238E27FC236}">
                <a16:creationId xmlns:a16="http://schemas.microsoft.com/office/drawing/2014/main" id="{3245872B-EAA8-48AA-A4F4-C816D61219A6}"/>
              </a:ext>
            </a:extLst>
          </p:cNvPr>
          <p:cNvSpPr>
            <a:spLocks noGrp="1"/>
          </p:cNvSpPr>
          <p:nvPr>
            <p:ph type="title"/>
          </p:nvPr>
        </p:nvSpPr>
        <p:spPr>
          <a:xfrm>
            <a:off x="6848344" y="2409477"/>
            <a:ext cx="4648710" cy="1329595"/>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123E2ED3-65FC-4230-8AB7-89D42066EE8F}"/>
              </a:ext>
            </a:extLst>
          </p:cNvPr>
          <p:cNvSpPr>
            <a:spLocks noGrp="1"/>
          </p:cNvSpPr>
          <p:nvPr>
            <p:ph type="dt" sz="half" idx="10"/>
          </p:nvPr>
        </p:nvSpPr>
        <p:spPr/>
        <p:txBody>
          <a:bodyPr/>
          <a:lstStyle/>
          <a:p>
            <a:fld id="{63E882C0-33C1-4ED5-9D03-59E92BDAB6BD}" type="datetime1">
              <a:rPr lang="en-US" smtClean="0"/>
              <a:t>3/14/2018</a:t>
            </a:fld>
            <a:endParaRPr lang="en-US"/>
          </a:p>
        </p:txBody>
      </p:sp>
      <p:sp>
        <p:nvSpPr>
          <p:cNvPr id="4" name="Footer Placeholder 3">
            <a:extLst>
              <a:ext uri="{FF2B5EF4-FFF2-40B4-BE49-F238E27FC236}">
                <a16:creationId xmlns:a16="http://schemas.microsoft.com/office/drawing/2014/main" id="{0D800A21-908B-4931-BFCD-4AB0E1973983}"/>
              </a:ext>
            </a:extLst>
          </p:cNvPr>
          <p:cNvSpPr>
            <a:spLocks noGrp="1"/>
          </p:cNvSpPr>
          <p:nvPr>
            <p:ph type="ftr" sz="quarter" idx="11"/>
          </p:nvPr>
        </p:nvSpPr>
        <p:spPr/>
        <p:txBody>
          <a:bodyPr/>
          <a:lstStyle>
            <a:lvl1pPr>
              <a:defRPr>
                <a:solidFill>
                  <a:schemeClr val="bg1">
                    <a:lumMod val="85000"/>
                  </a:schemeClr>
                </a:solidFill>
              </a:defRPr>
            </a:lvl1pPr>
          </a:lstStyle>
          <a:p>
            <a:r>
              <a:rPr lang="en-US" dirty="0"/>
              <a:t>© Kinney Group, 2018</a:t>
            </a:r>
          </a:p>
        </p:txBody>
      </p:sp>
      <p:sp>
        <p:nvSpPr>
          <p:cNvPr id="5" name="Slide Number Placeholder 4">
            <a:extLst>
              <a:ext uri="{FF2B5EF4-FFF2-40B4-BE49-F238E27FC236}">
                <a16:creationId xmlns:a16="http://schemas.microsoft.com/office/drawing/2014/main" id="{E0CC64CB-C68A-4F5E-A7BB-D9874327FBD1}"/>
              </a:ext>
            </a:extLst>
          </p:cNvPr>
          <p:cNvSpPr>
            <a:spLocks noGrp="1"/>
          </p:cNvSpPr>
          <p:nvPr>
            <p:ph type="sldNum" sz="quarter" idx="12"/>
          </p:nvPr>
        </p:nvSpPr>
        <p:spPr/>
        <p:txBody>
          <a:bodyPr/>
          <a:lstStyle/>
          <a:p>
            <a:fld id="{4F9C8035-0985-42BC-822B-2001D85D7F5B}" type="slidenum">
              <a:rPr lang="en-US" smtClean="0"/>
              <a:pPr/>
              <a:t>‹#›</a:t>
            </a:fld>
            <a:endParaRPr lang="en-US"/>
          </a:p>
        </p:txBody>
      </p:sp>
      <p:cxnSp>
        <p:nvCxnSpPr>
          <p:cNvPr id="6" name="Straight Connector 5">
            <a:extLst>
              <a:ext uri="{FF2B5EF4-FFF2-40B4-BE49-F238E27FC236}">
                <a16:creationId xmlns:a16="http://schemas.microsoft.com/office/drawing/2014/main" id="{3213CFBE-14EF-4367-8042-712566CFD49D}"/>
              </a:ext>
            </a:extLst>
          </p:cNvPr>
          <p:cNvCxnSpPr/>
          <p:nvPr userDrawn="1"/>
        </p:nvCxnSpPr>
        <p:spPr>
          <a:xfrm>
            <a:off x="6848346" y="3956793"/>
            <a:ext cx="4645661" cy="0"/>
          </a:xfrm>
          <a:prstGeom prst="line">
            <a:avLst/>
          </a:prstGeom>
          <a:ln w="63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997586AD-4E52-4435-B625-A280CC2CB19C}"/>
              </a:ext>
            </a:extLst>
          </p:cNvPr>
          <p:cNvSpPr>
            <a:spLocks noGrp="1"/>
          </p:cNvSpPr>
          <p:nvPr>
            <p:ph type="subTitle" idx="1"/>
          </p:nvPr>
        </p:nvSpPr>
        <p:spPr>
          <a:xfrm>
            <a:off x="6848344" y="4419917"/>
            <a:ext cx="4648710" cy="1500188"/>
          </a:xfrm>
        </p:spPr>
        <p:txBody>
          <a:bodyPr anchor="t"/>
          <a:lstStyle>
            <a:lvl1pPr marL="0" indent="0" algn="l">
              <a:buNone/>
              <a:defRPr sz="2000">
                <a:solidFill>
                  <a:schemeClr val="tx1">
                    <a:lumMod val="90000"/>
                    <a:lumOff val="1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82604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gue Photo and Ic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872B-EAA8-48AA-A4F4-C816D61219A6}"/>
              </a:ext>
            </a:extLst>
          </p:cNvPr>
          <p:cNvSpPr>
            <a:spLocks noGrp="1"/>
          </p:cNvSpPr>
          <p:nvPr>
            <p:ph type="title"/>
          </p:nvPr>
        </p:nvSpPr>
        <p:spPr>
          <a:xfrm>
            <a:off x="5922262" y="2764203"/>
            <a:ext cx="5574791" cy="1329595"/>
          </a:xfrm>
        </p:spPr>
        <p:txBody>
          <a:bodyPr anchor="ct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123E2ED3-65FC-4230-8AB7-89D42066EE8F}"/>
              </a:ext>
            </a:extLst>
          </p:cNvPr>
          <p:cNvSpPr>
            <a:spLocks noGrp="1"/>
          </p:cNvSpPr>
          <p:nvPr>
            <p:ph type="dt" sz="half" idx="10"/>
          </p:nvPr>
        </p:nvSpPr>
        <p:spPr/>
        <p:txBody>
          <a:bodyPr/>
          <a:lstStyle/>
          <a:p>
            <a:fld id="{AE46D39C-2CEE-4696-861A-9C7262810806}" type="datetime1">
              <a:rPr lang="en-US" smtClean="0"/>
              <a:t>3/14/2018</a:t>
            </a:fld>
            <a:endParaRPr lang="en-US"/>
          </a:p>
        </p:txBody>
      </p:sp>
      <p:sp>
        <p:nvSpPr>
          <p:cNvPr id="5" name="Slide Number Placeholder 4">
            <a:extLst>
              <a:ext uri="{FF2B5EF4-FFF2-40B4-BE49-F238E27FC236}">
                <a16:creationId xmlns:a16="http://schemas.microsoft.com/office/drawing/2014/main" id="{E0CC64CB-C68A-4F5E-A7BB-D9874327FBD1}"/>
              </a:ext>
            </a:extLst>
          </p:cNvPr>
          <p:cNvSpPr>
            <a:spLocks noGrp="1"/>
          </p:cNvSpPr>
          <p:nvPr>
            <p:ph type="sldNum" sz="quarter" idx="12"/>
          </p:nvPr>
        </p:nvSpPr>
        <p:spPr/>
        <p:txBody>
          <a:bodyPr/>
          <a:lstStyle/>
          <a:p>
            <a:fld id="{4F9C8035-0985-42BC-822B-2001D85D7F5B}" type="slidenum">
              <a:rPr lang="en-US" smtClean="0"/>
              <a:pPr/>
              <a:t>‹#›</a:t>
            </a:fld>
            <a:endParaRPr lang="en-US"/>
          </a:p>
        </p:txBody>
      </p:sp>
      <p:sp>
        <p:nvSpPr>
          <p:cNvPr id="14" name="Oval 13">
            <a:extLst>
              <a:ext uri="{FF2B5EF4-FFF2-40B4-BE49-F238E27FC236}">
                <a16:creationId xmlns:a16="http://schemas.microsoft.com/office/drawing/2014/main" id="{AC6D0EF3-90F0-4C7D-80F4-B3DA97897978}"/>
              </a:ext>
            </a:extLst>
          </p:cNvPr>
          <p:cNvSpPr/>
          <p:nvPr/>
        </p:nvSpPr>
        <p:spPr bwMode="black">
          <a:xfrm>
            <a:off x="3318727" y="2661882"/>
            <a:ext cx="1521890" cy="1521890"/>
          </a:xfrm>
          <a:prstGeom prst="ellipse">
            <a:avLst/>
          </a:prstGeom>
          <a:solidFill>
            <a:schemeClr val="accent1"/>
          </a:solidFill>
          <a:ln w="1270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ource Sans Pro"/>
              <a:ea typeface="Arial" charset="0"/>
              <a:cs typeface="Arial" charset="0"/>
            </a:endParaRPr>
          </a:p>
        </p:txBody>
      </p:sp>
      <p:sp>
        <p:nvSpPr>
          <p:cNvPr id="15" name="Picture Placeholder 92">
            <a:extLst>
              <a:ext uri="{FF2B5EF4-FFF2-40B4-BE49-F238E27FC236}">
                <a16:creationId xmlns:a16="http://schemas.microsoft.com/office/drawing/2014/main" id="{79B45F1D-2D64-4706-907E-F330D50EFBB3}"/>
              </a:ext>
            </a:extLst>
          </p:cNvPr>
          <p:cNvSpPr>
            <a:spLocks noGrp="1"/>
          </p:cNvSpPr>
          <p:nvPr>
            <p:ph type="pic" sz="quarter" idx="17" hasCustomPrompt="1"/>
          </p:nvPr>
        </p:nvSpPr>
        <p:spPr bwMode="blackWhite">
          <a:xfrm>
            <a:off x="0" y="0"/>
            <a:ext cx="4059936" cy="6858000"/>
          </a:xfrm>
          <a:custGeom>
            <a:avLst/>
            <a:gdLst>
              <a:gd name="connsiteX0" fmla="*/ 0 w 4059936"/>
              <a:gd name="connsiteY0" fmla="*/ 0 h 6858000"/>
              <a:gd name="connsiteX1" fmla="*/ 4059936 w 4059936"/>
              <a:gd name="connsiteY1" fmla="*/ 0 h 6858000"/>
              <a:gd name="connsiteX2" fmla="*/ 4059936 w 4059936"/>
              <a:gd name="connsiteY2" fmla="*/ 2520278 h 6858000"/>
              <a:gd name="connsiteX3" fmla="*/ 3887547 w 4059936"/>
              <a:gd name="connsiteY3" fmla="*/ 2537657 h 6858000"/>
              <a:gd name="connsiteX4" fmla="*/ 3161081 w 4059936"/>
              <a:gd name="connsiteY4" fmla="*/ 3429000 h 6858000"/>
              <a:gd name="connsiteX5" fmla="*/ 3887547 w 4059936"/>
              <a:gd name="connsiteY5" fmla="*/ 4320344 h 6858000"/>
              <a:gd name="connsiteX6" fmla="*/ 4059936 w 4059936"/>
              <a:gd name="connsiteY6" fmla="*/ 4337722 h 6858000"/>
              <a:gd name="connsiteX7" fmla="*/ 4059936 w 4059936"/>
              <a:gd name="connsiteY7" fmla="*/ 6858000 h 6858000"/>
              <a:gd name="connsiteX8" fmla="*/ 0 w 4059936"/>
              <a:gd name="connsiteY8" fmla="*/ 6858000 h 6858000"/>
              <a:gd name="connsiteX0" fmla="*/ 0 w 4120590"/>
              <a:gd name="connsiteY0" fmla="*/ 0 h 6858000"/>
              <a:gd name="connsiteX1" fmla="*/ 4059936 w 4120590"/>
              <a:gd name="connsiteY1" fmla="*/ 0 h 6858000"/>
              <a:gd name="connsiteX2" fmla="*/ 4059936 w 4120590"/>
              <a:gd name="connsiteY2" fmla="*/ 2520278 h 6858000"/>
              <a:gd name="connsiteX3" fmla="*/ 3887547 w 4120590"/>
              <a:gd name="connsiteY3" fmla="*/ 2537657 h 6858000"/>
              <a:gd name="connsiteX4" fmla="*/ 3161081 w 4120590"/>
              <a:gd name="connsiteY4" fmla="*/ 3429000 h 6858000"/>
              <a:gd name="connsiteX5" fmla="*/ 3887547 w 4120590"/>
              <a:gd name="connsiteY5" fmla="*/ 4320344 h 6858000"/>
              <a:gd name="connsiteX6" fmla="*/ 4059936 w 4120590"/>
              <a:gd name="connsiteY6" fmla="*/ 4337722 h 6858000"/>
              <a:gd name="connsiteX7" fmla="*/ 4059936 w 4120590"/>
              <a:gd name="connsiteY7" fmla="*/ 6858000 h 6858000"/>
              <a:gd name="connsiteX8" fmla="*/ 0 w 4120590"/>
              <a:gd name="connsiteY8" fmla="*/ 6858000 h 6858000"/>
              <a:gd name="connsiteX9" fmla="*/ 0 w 4120590"/>
              <a:gd name="connsiteY9" fmla="*/ 0 h 6858000"/>
              <a:gd name="connsiteX0" fmla="*/ 0 w 4059936"/>
              <a:gd name="connsiteY0" fmla="*/ 0 h 6858000"/>
              <a:gd name="connsiteX1" fmla="*/ 4059936 w 4059936"/>
              <a:gd name="connsiteY1" fmla="*/ 0 h 6858000"/>
              <a:gd name="connsiteX2" fmla="*/ 4059936 w 4059936"/>
              <a:gd name="connsiteY2" fmla="*/ 2520278 h 6858000"/>
              <a:gd name="connsiteX3" fmla="*/ 3887547 w 4059936"/>
              <a:gd name="connsiteY3" fmla="*/ 2537657 h 6858000"/>
              <a:gd name="connsiteX4" fmla="*/ 3161081 w 4059936"/>
              <a:gd name="connsiteY4" fmla="*/ 3429000 h 6858000"/>
              <a:gd name="connsiteX5" fmla="*/ 3887547 w 4059936"/>
              <a:gd name="connsiteY5" fmla="*/ 4320344 h 6858000"/>
              <a:gd name="connsiteX6" fmla="*/ 4059936 w 4059936"/>
              <a:gd name="connsiteY6" fmla="*/ 4337722 h 6858000"/>
              <a:gd name="connsiteX7" fmla="*/ 4059936 w 4059936"/>
              <a:gd name="connsiteY7" fmla="*/ 6858000 h 6858000"/>
              <a:gd name="connsiteX8" fmla="*/ 0 w 4059936"/>
              <a:gd name="connsiteY8" fmla="*/ 6858000 h 6858000"/>
              <a:gd name="connsiteX9" fmla="*/ 0 w 4059936"/>
              <a:gd name="connsiteY9" fmla="*/ 0 h 6858000"/>
              <a:gd name="connsiteX0" fmla="*/ 0 w 4059936"/>
              <a:gd name="connsiteY0" fmla="*/ 0 h 6858000"/>
              <a:gd name="connsiteX1" fmla="*/ 4059936 w 4059936"/>
              <a:gd name="connsiteY1" fmla="*/ 0 h 6858000"/>
              <a:gd name="connsiteX2" fmla="*/ 4059936 w 4059936"/>
              <a:gd name="connsiteY2" fmla="*/ 2520278 h 6858000"/>
              <a:gd name="connsiteX3" fmla="*/ 3887547 w 4059936"/>
              <a:gd name="connsiteY3" fmla="*/ 2537657 h 6858000"/>
              <a:gd name="connsiteX4" fmla="*/ 3161081 w 4059936"/>
              <a:gd name="connsiteY4" fmla="*/ 3429000 h 6858000"/>
              <a:gd name="connsiteX5" fmla="*/ 3887547 w 4059936"/>
              <a:gd name="connsiteY5" fmla="*/ 4320344 h 6858000"/>
              <a:gd name="connsiteX6" fmla="*/ 4059936 w 4059936"/>
              <a:gd name="connsiteY6" fmla="*/ 4337722 h 6858000"/>
              <a:gd name="connsiteX7" fmla="*/ 4059936 w 4059936"/>
              <a:gd name="connsiteY7" fmla="*/ 6858000 h 6858000"/>
              <a:gd name="connsiteX8" fmla="*/ 0 w 4059936"/>
              <a:gd name="connsiteY8" fmla="*/ 6858000 h 6858000"/>
              <a:gd name="connsiteX9" fmla="*/ 0 w 4059936"/>
              <a:gd name="connsiteY9" fmla="*/ 0 h 6858000"/>
              <a:gd name="connsiteX0" fmla="*/ 0 w 4059936"/>
              <a:gd name="connsiteY0" fmla="*/ 0 h 6858000"/>
              <a:gd name="connsiteX1" fmla="*/ 4059936 w 4059936"/>
              <a:gd name="connsiteY1" fmla="*/ 0 h 6858000"/>
              <a:gd name="connsiteX2" fmla="*/ 4059936 w 4059936"/>
              <a:gd name="connsiteY2" fmla="*/ 2520278 h 6858000"/>
              <a:gd name="connsiteX3" fmla="*/ 3887547 w 4059936"/>
              <a:gd name="connsiteY3" fmla="*/ 2537657 h 6858000"/>
              <a:gd name="connsiteX4" fmla="*/ 3161081 w 4059936"/>
              <a:gd name="connsiteY4" fmla="*/ 3429000 h 6858000"/>
              <a:gd name="connsiteX5" fmla="*/ 3887547 w 4059936"/>
              <a:gd name="connsiteY5" fmla="*/ 4320344 h 6858000"/>
              <a:gd name="connsiteX6" fmla="*/ 4059936 w 4059936"/>
              <a:gd name="connsiteY6" fmla="*/ 4337722 h 6858000"/>
              <a:gd name="connsiteX7" fmla="*/ 4059936 w 4059936"/>
              <a:gd name="connsiteY7" fmla="*/ 6858000 h 6858000"/>
              <a:gd name="connsiteX8" fmla="*/ 0 w 4059936"/>
              <a:gd name="connsiteY8" fmla="*/ 6858000 h 6858000"/>
              <a:gd name="connsiteX9" fmla="*/ 0 w 4059936"/>
              <a:gd name="connsiteY9" fmla="*/ 0 h 6858000"/>
              <a:gd name="connsiteX0" fmla="*/ 0 w 4059936"/>
              <a:gd name="connsiteY0" fmla="*/ 0 h 6858000"/>
              <a:gd name="connsiteX1" fmla="*/ 4059936 w 4059936"/>
              <a:gd name="connsiteY1" fmla="*/ 0 h 6858000"/>
              <a:gd name="connsiteX2" fmla="*/ 4059936 w 4059936"/>
              <a:gd name="connsiteY2" fmla="*/ 2520278 h 6858000"/>
              <a:gd name="connsiteX3" fmla="*/ 3887547 w 4059936"/>
              <a:gd name="connsiteY3" fmla="*/ 2537657 h 6858000"/>
              <a:gd name="connsiteX4" fmla="*/ 3161081 w 4059936"/>
              <a:gd name="connsiteY4" fmla="*/ 3429000 h 6858000"/>
              <a:gd name="connsiteX5" fmla="*/ 3887547 w 4059936"/>
              <a:gd name="connsiteY5" fmla="*/ 4320344 h 6858000"/>
              <a:gd name="connsiteX6" fmla="*/ 4059936 w 4059936"/>
              <a:gd name="connsiteY6" fmla="*/ 4337722 h 6858000"/>
              <a:gd name="connsiteX7" fmla="*/ 4059936 w 4059936"/>
              <a:gd name="connsiteY7" fmla="*/ 6858000 h 6858000"/>
              <a:gd name="connsiteX8" fmla="*/ 0 w 4059936"/>
              <a:gd name="connsiteY8" fmla="*/ 6858000 h 6858000"/>
              <a:gd name="connsiteX9" fmla="*/ 0 w 4059936"/>
              <a:gd name="connsiteY9" fmla="*/ 0 h 6858000"/>
              <a:gd name="connsiteX0" fmla="*/ 0 w 4059936"/>
              <a:gd name="connsiteY0" fmla="*/ 0 h 6858000"/>
              <a:gd name="connsiteX1" fmla="*/ 4059936 w 4059936"/>
              <a:gd name="connsiteY1" fmla="*/ 0 h 6858000"/>
              <a:gd name="connsiteX2" fmla="*/ 4059936 w 4059936"/>
              <a:gd name="connsiteY2" fmla="*/ 2520278 h 6858000"/>
              <a:gd name="connsiteX3" fmla="*/ 3887547 w 4059936"/>
              <a:gd name="connsiteY3" fmla="*/ 2537657 h 6858000"/>
              <a:gd name="connsiteX4" fmla="*/ 3161081 w 4059936"/>
              <a:gd name="connsiteY4" fmla="*/ 3429000 h 6858000"/>
              <a:gd name="connsiteX5" fmla="*/ 3887547 w 4059936"/>
              <a:gd name="connsiteY5" fmla="*/ 4320344 h 6858000"/>
              <a:gd name="connsiteX6" fmla="*/ 4059936 w 4059936"/>
              <a:gd name="connsiteY6" fmla="*/ 4337722 h 6858000"/>
              <a:gd name="connsiteX7" fmla="*/ 4059936 w 4059936"/>
              <a:gd name="connsiteY7" fmla="*/ 6858000 h 6858000"/>
              <a:gd name="connsiteX8" fmla="*/ 0 w 4059936"/>
              <a:gd name="connsiteY8" fmla="*/ 6858000 h 6858000"/>
              <a:gd name="connsiteX9" fmla="*/ 0 w 4059936"/>
              <a:gd name="connsiteY9" fmla="*/ 0 h 6858000"/>
              <a:gd name="connsiteX0" fmla="*/ 0 w 4059936"/>
              <a:gd name="connsiteY0" fmla="*/ 0 h 6858000"/>
              <a:gd name="connsiteX1" fmla="*/ 4059936 w 4059936"/>
              <a:gd name="connsiteY1" fmla="*/ 0 h 6858000"/>
              <a:gd name="connsiteX2" fmla="*/ 4059936 w 4059936"/>
              <a:gd name="connsiteY2" fmla="*/ 2520278 h 6858000"/>
              <a:gd name="connsiteX3" fmla="*/ 3887547 w 4059936"/>
              <a:gd name="connsiteY3" fmla="*/ 2537657 h 6858000"/>
              <a:gd name="connsiteX4" fmla="*/ 3161081 w 4059936"/>
              <a:gd name="connsiteY4" fmla="*/ 3429000 h 6858000"/>
              <a:gd name="connsiteX5" fmla="*/ 3887547 w 4059936"/>
              <a:gd name="connsiteY5" fmla="*/ 4320344 h 6858000"/>
              <a:gd name="connsiteX6" fmla="*/ 4059936 w 4059936"/>
              <a:gd name="connsiteY6" fmla="*/ 4337722 h 6858000"/>
              <a:gd name="connsiteX7" fmla="*/ 4059936 w 4059936"/>
              <a:gd name="connsiteY7" fmla="*/ 6858000 h 6858000"/>
              <a:gd name="connsiteX8" fmla="*/ 0 w 4059936"/>
              <a:gd name="connsiteY8" fmla="*/ 6858000 h 6858000"/>
              <a:gd name="connsiteX9" fmla="*/ 0 w 4059936"/>
              <a:gd name="connsiteY9" fmla="*/ 0 h 6858000"/>
              <a:gd name="connsiteX0" fmla="*/ 0 w 4059936"/>
              <a:gd name="connsiteY0" fmla="*/ 0 h 6858000"/>
              <a:gd name="connsiteX1" fmla="*/ 4059936 w 4059936"/>
              <a:gd name="connsiteY1" fmla="*/ 0 h 6858000"/>
              <a:gd name="connsiteX2" fmla="*/ 4059936 w 4059936"/>
              <a:gd name="connsiteY2" fmla="*/ 2520278 h 6858000"/>
              <a:gd name="connsiteX3" fmla="*/ 3887547 w 4059936"/>
              <a:gd name="connsiteY3" fmla="*/ 2537657 h 6858000"/>
              <a:gd name="connsiteX4" fmla="*/ 3161081 w 4059936"/>
              <a:gd name="connsiteY4" fmla="*/ 3429000 h 6858000"/>
              <a:gd name="connsiteX5" fmla="*/ 3887547 w 4059936"/>
              <a:gd name="connsiteY5" fmla="*/ 4320344 h 6858000"/>
              <a:gd name="connsiteX6" fmla="*/ 4059936 w 4059936"/>
              <a:gd name="connsiteY6" fmla="*/ 4337722 h 6858000"/>
              <a:gd name="connsiteX7" fmla="*/ 4059936 w 4059936"/>
              <a:gd name="connsiteY7" fmla="*/ 6858000 h 6858000"/>
              <a:gd name="connsiteX8" fmla="*/ 0 w 4059936"/>
              <a:gd name="connsiteY8" fmla="*/ 6858000 h 6858000"/>
              <a:gd name="connsiteX9" fmla="*/ 0 w 4059936"/>
              <a:gd name="connsiteY9" fmla="*/ 0 h 6858000"/>
              <a:gd name="connsiteX0" fmla="*/ 0 w 4059936"/>
              <a:gd name="connsiteY0" fmla="*/ 0 h 6858000"/>
              <a:gd name="connsiteX1" fmla="*/ 4059936 w 4059936"/>
              <a:gd name="connsiteY1" fmla="*/ 0 h 6858000"/>
              <a:gd name="connsiteX2" fmla="*/ 4059936 w 4059936"/>
              <a:gd name="connsiteY2" fmla="*/ 2520278 h 6858000"/>
              <a:gd name="connsiteX3" fmla="*/ 3887547 w 4059936"/>
              <a:gd name="connsiteY3" fmla="*/ 2537657 h 6858000"/>
              <a:gd name="connsiteX4" fmla="*/ 3161081 w 4059936"/>
              <a:gd name="connsiteY4" fmla="*/ 3429000 h 6858000"/>
              <a:gd name="connsiteX5" fmla="*/ 3887547 w 4059936"/>
              <a:gd name="connsiteY5" fmla="*/ 4320344 h 6858000"/>
              <a:gd name="connsiteX6" fmla="*/ 4059936 w 4059936"/>
              <a:gd name="connsiteY6" fmla="*/ 4337722 h 6858000"/>
              <a:gd name="connsiteX7" fmla="*/ 4059936 w 4059936"/>
              <a:gd name="connsiteY7" fmla="*/ 6858000 h 6858000"/>
              <a:gd name="connsiteX8" fmla="*/ 0 w 4059936"/>
              <a:gd name="connsiteY8" fmla="*/ 6858000 h 6858000"/>
              <a:gd name="connsiteX9" fmla="*/ 0 w 4059936"/>
              <a:gd name="connsiteY9" fmla="*/ 0 h 6858000"/>
              <a:gd name="connsiteX0" fmla="*/ 0 w 4059936"/>
              <a:gd name="connsiteY0" fmla="*/ 0 h 6858000"/>
              <a:gd name="connsiteX1" fmla="*/ 4059936 w 4059936"/>
              <a:gd name="connsiteY1" fmla="*/ 0 h 6858000"/>
              <a:gd name="connsiteX2" fmla="*/ 4059936 w 4059936"/>
              <a:gd name="connsiteY2" fmla="*/ 2520278 h 6858000"/>
              <a:gd name="connsiteX3" fmla="*/ 3887547 w 4059936"/>
              <a:gd name="connsiteY3" fmla="*/ 2537657 h 6858000"/>
              <a:gd name="connsiteX4" fmla="*/ 3161081 w 4059936"/>
              <a:gd name="connsiteY4" fmla="*/ 3429000 h 6858000"/>
              <a:gd name="connsiteX5" fmla="*/ 3887547 w 4059936"/>
              <a:gd name="connsiteY5" fmla="*/ 4320344 h 6858000"/>
              <a:gd name="connsiteX6" fmla="*/ 4059936 w 4059936"/>
              <a:gd name="connsiteY6" fmla="*/ 4337722 h 6858000"/>
              <a:gd name="connsiteX7" fmla="*/ 4059936 w 4059936"/>
              <a:gd name="connsiteY7" fmla="*/ 6858000 h 6858000"/>
              <a:gd name="connsiteX8" fmla="*/ 0 w 4059936"/>
              <a:gd name="connsiteY8" fmla="*/ 6858000 h 6858000"/>
              <a:gd name="connsiteX9" fmla="*/ 0 w 4059936"/>
              <a:gd name="connsiteY9" fmla="*/ 0 h 6858000"/>
              <a:gd name="connsiteX0" fmla="*/ 0 w 4059936"/>
              <a:gd name="connsiteY0" fmla="*/ 0 h 6858000"/>
              <a:gd name="connsiteX1" fmla="*/ 4059936 w 4059936"/>
              <a:gd name="connsiteY1" fmla="*/ 0 h 6858000"/>
              <a:gd name="connsiteX2" fmla="*/ 4059936 w 4059936"/>
              <a:gd name="connsiteY2" fmla="*/ 2520278 h 6858000"/>
              <a:gd name="connsiteX3" fmla="*/ 3887547 w 4059936"/>
              <a:gd name="connsiteY3" fmla="*/ 2537657 h 6858000"/>
              <a:gd name="connsiteX4" fmla="*/ 3161081 w 4059936"/>
              <a:gd name="connsiteY4" fmla="*/ 3429000 h 6858000"/>
              <a:gd name="connsiteX5" fmla="*/ 3887547 w 4059936"/>
              <a:gd name="connsiteY5" fmla="*/ 4320344 h 6858000"/>
              <a:gd name="connsiteX6" fmla="*/ 4059936 w 4059936"/>
              <a:gd name="connsiteY6" fmla="*/ 4337722 h 6858000"/>
              <a:gd name="connsiteX7" fmla="*/ 4059936 w 4059936"/>
              <a:gd name="connsiteY7" fmla="*/ 6858000 h 6858000"/>
              <a:gd name="connsiteX8" fmla="*/ 0 w 4059936"/>
              <a:gd name="connsiteY8" fmla="*/ 6858000 h 6858000"/>
              <a:gd name="connsiteX9" fmla="*/ 0 w 4059936"/>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9936" h="6858000">
                <a:moveTo>
                  <a:pt x="0" y="0"/>
                </a:moveTo>
                <a:lnTo>
                  <a:pt x="4059936" y="0"/>
                </a:lnTo>
                <a:lnTo>
                  <a:pt x="4059936" y="2520278"/>
                </a:lnTo>
                <a:cubicBezTo>
                  <a:pt x="4050254" y="2527296"/>
                  <a:pt x="3998927" y="2516319"/>
                  <a:pt x="3887547" y="2537657"/>
                </a:cubicBezTo>
                <a:cubicBezTo>
                  <a:pt x="3471921" y="2617282"/>
                  <a:pt x="3161081" y="2989327"/>
                  <a:pt x="3161081" y="3429000"/>
                </a:cubicBezTo>
                <a:cubicBezTo>
                  <a:pt x="3161081" y="3868674"/>
                  <a:pt x="3460924" y="4232205"/>
                  <a:pt x="3887547" y="4320344"/>
                </a:cubicBezTo>
                <a:cubicBezTo>
                  <a:pt x="3978497" y="4339134"/>
                  <a:pt x="4056448" y="4341454"/>
                  <a:pt x="4059936" y="4337722"/>
                </a:cubicBezTo>
                <a:lnTo>
                  <a:pt x="4059936" y="6858000"/>
                </a:lnTo>
                <a:lnTo>
                  <a:pt x="0" y="6858000"/>
                </a:lnTo>
                <a:lnTo>
                  <a:pt x="0" y="0"/>
                </a:lnTo>
                <a:close/>
              </a:path>
            </a:pathLst>
          </a:custGeom>
          <a:solidFill>
            <a:schemeClr val="accent1"/>
          </a:solidFill>
          <a:ln w="6350">
            <a:noFill/>
          </a:ln>
        </p:spPr>
        <p:txBody>
          <a:bodyPr wrap="square" lIns="182880" anchor="ctr">
            <a:noAutofit/>
          </a:bodyPr>
          <a:lstStyle>
            <a:lvl1pPr marL="0" indent="0">
              <a:buNone/>
              <a:defRPr/>
            </a:lvl1pPr>
          </a:lstStyle>
          <a:p>
            <a:r>
              <a:rPr lang="en-US"/>
              <a:t>Insert a photo</a:t>
            </a:r>
            <a:br>
              <a:rPr lang="en-US"/>
            </a:br>
            <a:r>
              <a:rPr lang="en-US"/>
              <a:t>here. Place</a:t>
            </a:r>
            <a:br>
              <a:rPr lang="en-US"/>
            </a:br>
            <a:r>
              <a:rPr lang="en-US"/>
              <a:t>an icon over </a:t>
            </a:r>
            <a:br>
              <a:rPr lang="en-US"/>
            </a:br>
            <a:r>
              <a:rPr lang="en-US"/>
              <a:t>the circle</a:t>
            </a:r>
          </a:p>
        </p:txBody>
      </p:sp>
      <p:sp>
        <p:nvSpPr>
          <p:cNvPr id="4" name="Footer Placeholder 3">
            <a:extLst>
              <a:ext uri="{FF2B5EF4-FFF2-40B4-BE49-F238E27FC236}">
                <a16:creationId xmlns:a16="http://schemas.microsoft.com/office/drawing/2014/main" id="{0D800A21-908B-4931-BFCD-4AB0E1973983}"/>
              </a:ext>
            </a:extLst>
          </p:cNvPr>
          <p:cNvSpPr>
            <a:spLocks noGrp="1"/>
          </p:cNvSpPr>
          <p:nvPr>
            <p:ph type="ftr" sz="quarter" idx="11"/>
          </p:nvPr>
        </p:nvSpPr>
        <p:spPr>
          <a:xfrm>
            <a:off x="697992" y="6482080"/>
            <a:ext cx="3064383" cy="228600"/>
          </a:xfrm>
        </p:spPr>
        <p:txBody>
          <a:bodyPr/>
          <a:lstStyle>
            <a:lvl1pPr>
              <a:defRPr>
                <a:solidFill>
                  <a:schemeClr val="bg1">
                    <a:lumMod val="85000"/>
                  </a:schemeClr>
                </a:solidFill>
              </a:defRPr>
            </a:lvl1pPr>
          </a:lstStyle>
          <a:p>
            <a:r>
              <a:rPr lang="en-US" dirty="0"/>
              <a:t>© Kinney Group, 2018</a:t>
            </a:r>
          </a:p>
        </p:txBody>
      </p:sp>
    </p:spTree>
    <p:extLst>
      <p:ext uri="{BB962C8B-B14F-4D97-AF65-F5344CB8AC3E}">
        <p14:creationId xmlns:p14="http://schemas.microsoft.com/office/powerpoint/2010/main" val="1776322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Te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557C60-4486-467A-A1A2-083209730ED1}"/>
              </a:ext>
            </a:extLst>
          </p:cNvPr>
          <p:cNvSpPr/>
          <p:nvPr userDrawn="1"/>
        </p:nvSpPr>
        <p:spPr>
          <a:xfrm>
            <a:off x="0" y="0"/>
            <a:ext cx="5639401" cy="6858000"/>
          </a:xfrm>
          <a:prstGeom prst="rect">
            <a:avLst/>
          </a:prstGeom>
          <a:gradFill>
            <a:gsLst>
              <a:gs pos="90000">
                <a:schemeClr val="accent1">
                  <a:lumMod val="50000"/>
                </a:schemeClr>
              </a:gs>
              <a:gs pos="0">
                <a:schemeClr val="accent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a:p>
        </p:txBody>
      </p:sp>
      <p:sp>
        <p:nvSpPr>
          <p:cNvPr id="3" name="Date Placeholder 2">
            <a:extLst>
              <a:ext uri="{FF2B5EF4-FFF2-40B4-BE49-F238E27FC236}">
                <a16:creationId xmlns:a16="http://schemas.microsoft.com/office/drawing/2014/main" id="{3B163D35-6904-4E38-AA9B-BA3318FCB0C0}"/>
              </a:ext>
            </a:extLst>
          </p:cNvPr>
          <p:cNvSpPr>
            <a:spLocks noGrp="1"/>
          </p:cNvSpPr>
          <p:nvPr>
            <p:ph type="dt" sz="half" idx="10"/>
          </p:nvPr>
        </p:nvSpPr>
        <p:spPr/>
        <p:txBody>
          <a:bodyPr/>
          <a:lstStyle/>
          <a:p>
            <a:fld id="{6596B17F-7316-4EE8-BCBB-B42D5871C3BD}" type="datetime1">
              <a:rPr lang="en-US" smtClean="0"/>
              <a:t>3/14/2018</a:t>
            </a:fld>
            <a:endParaRPr lang="en-US"/>
          </a:p>
        </p:txBody>
      </p:sp>
      <p:sp>
        <p:nvSpPr>
          <p:cNvPr id="4" name="Footer Placeholder 3">
            <a:extLst>
              <a:ext uri="{FF2B5EF4-FFF2-40B4-BE49-F238E27FC236}">
                <a16:creationId xmlns:a16="http://schemas.microsoft.com/office/drawing/2014/main" id="{3E2DDA1E-4C56-4627-AE5D-5A888F78278C}"/>
              </a:ext>
            </a:extLst>
          </p:cNvPr>
          <p:cNvSpPr>
            <a:spLocks noGrp="1"/>
          </p:cNvSpPr>
          <p:nvPr>
            <p:ph type="ftr" sz="quarter" idx="11"/>
          </p:nvPr>
        </p:nvSpPr>
        <p:spPr>
          <a:xfrm>
            <a:off x="697992" y="6482080"/>
            <a:ext cx="3994277" cy="228600"/>
          </a:xfrm>
        </p:spPr>
        <p:txBody>
          <a:bodyPr/>
          <a:lstStyle>
            <a:lvl1pPr>
              <a:defRPr>
                <a:solidFill>
                  <a:schemeClr val="bg1">
                    <a:lumMod val="85000"/>
                  </a:schemeClr>
                </a:solidFill>
              </a:defRPr>
            </a:lvl1pPr>
          </a:lstStyle>
          <a:p>
            <a:r>
              <a:rPr lang="en-US" dirty="0"/>
              <a:t>© Kinney Group, 2018</a:t>
            </a:r>
          </a:p>
        </p:txBody>
      </p:sp>
      <p:sp>
        <p:nvSpPr>
          <p:cNvPr id="5" name="Slide Number Placeholder 4">
            <a:extLst>
              <a:ext uri="{FF2B5EF4-FFF2-40B4-BE49-F238E27FC236}">
                <a16:creationId xmlns:a16="http://schemas.microsoft.com/office/drawing/2014/main" id="{381A1457-274B-4D44-B354-409E145F57B6}"/>
              </a:ext>
            </a:extLst>
          </p:cNvPr>
          <p:cNvSpPr>
            <a:spLocks noGrp="1"/>
          </p:cNvSpPr>
          <p:nvPr>
            <p:ph type="sldNum" sz="quarter" idx="12"/>
          </p:nvPr>
        </p:nvSpPr>
        <p:spPr/>
        <p:txBody>
          <a:bodyPr/>
          <a:lstStyle/>
          <a:p>
            <a:fld id="{4F9C8035-0985-42BC-822B-2001D85D7F5B}" type="slidenum">
              <a:rPr lang="en-US" smtClean="0"/>
              <a:pPr/>
              <a:t>‹#›</a:t>
            </a:fld>
            <a:endParaRPr lang="en-US"/>
          </a:p>
        </p:txBody>
      </p:sp>
      <p:sp>
        <p:nvSpPr>
          <p:cNvPr id="11" name="Text Placeholder 10">
            <a:extLst>
              <a:ext uri="{FF2B5EF4-FFF2-40B4-BE49-F238E27FC236}">
                <a16:creationId xmlns:a16="http://schemas.microsoft.com/office/drawing/2014/main" id="{5869FFA2-92A2-4B97-9548-AA8EC17E0FFA}"/>
              </a:ext>
            </a:extLst>
          </p:cNvPr>
          <p:cNvSpPr>
            <a:spLocks noGrp="1"/>
          </p:cNvSpPr>
          <p:nvPr>
            <p:ph type="body" sz="quarter" idx="14" hasCustomPrompt="1"/>
          </p:nvPr>
        </p:nvSpPr>
        <p:spPr>
          <a:xfrm>
            <a:off x="945769" y="4451350"/>
            <a:ext cx="3746500" cy="476250"/>
          </a:xfrm>
        </p:spPr>
        <p:txBody>
          <a:bodyP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a:t>
            </a:r>
          </a:p>
        </p:txBody>
      </p:sp>
      <p:grpSp>
        <p:nvGrpSpPr>
          <p:cNvPr id="10" name="Group 9">
            <a:extLst>
              <a:ext uri="{FF2B5EF4-FFF2-40B4-BE49-F238E27FC236}">
                <a16:creationId xmlns:a16="http://schemas.microsoft.com/office/drawing/2014/main" id="{726A5E1F-A3EC-4A82-86BF-9A9D07FD47C7}"/>
              </a:ext>
            </a:extLst>
          </p:cNvPr>
          <p:cNvGrpSpPr/>
          <p:nvPr userDrawn="1"/>
        </p:nvGrpSpPr>
        <p:grpSpPr>
          <a:xfrm>
            <a:off x="5153025" y="2943225"/>
            <a:ext cx="971550" cy="971550"/>
            <a:chOff x="2442986" y="3566554"/>
            <a:chExt cx="1822854" cy="1822854"/>
          </a:xfrm>
        </p:grpSpPr>
        <p:grpSp>
          <p:nvGrpSpPr>
            <p:cNvPr id="12" name="Group 11">
              <a:extLst>
                <a:ext uri="{FF2B5EF4-FFF2-40B4-BE49-F238E27FC236}">
                  <a16:creationId xmlns:a16="http://schemas.microsoft.com/office/drawing/2014/main" id="{25723196-B264-47B9-9214-BA8A4BA2B8AE}"/>
                </a:ext>
              </a:extLst>
            </p:cNvPr>
            <p:cNvGrpSpPr/>
            <p:nvPr userDrawn="1"/>
          </p:nvGrpSpPr>
          <p:grpSpPr>
            <a:xfrm>
              <a:off x="2442986" y="3566554"/>
              <a:ext cx="1822854" cy="1822854"/>
              <a:chOff x="2321680" y="3547020"/>
              <a:chExt cx="2065466" cy="2065466"/>
            </a:xfrm>
          </p:grpSpPr>
          <p:sp useBgFill="1">
            <p:nvSpPr>
              <p:cNvPr id="15" name="Oval 14">
                <a:extLst>
                  <a:ext uri="{FF2B5EF4-FFF2-40B4-BE49-F238E27FC236}">
                    <a16:creationId xmlns:a16="http://schemas.microsoft.com/office/drawing/2014/main" id="{C830A10B-F296-458F-81BA-0BC75E2170A3}"/>
                  </a:ext>
                </a:extLst>
              </p:cNvPr>
              <p:cNvSpPr/>
              <p:nvPr userDrawn="1"/>
            </p:nvSpPr>
            <p:spPr>
              <a:xfrm>
                <a:off x="2321680" y="3547020"/>
                <a:ext cx="2065466" cy="2065466"/>
              </a:xfrm>
              <a:prstGeom prst="ellipse">
                <a:avLst/>
              </a:prstGeom>
              <a:ln w="635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ource Sans Pro"/>
                  <a:ea typeface="Arial" charset="0"/>
                  <a:cs typeface="Arial" charset="0"/>
                </a:endParaRPr>
              </a:p>
            </p:txBody>
          </p:sp>
          <p:sp>
            <p:nvSpPr>
              <p:cNvPr id="16" name="Oval 15">
                <a:extLst>
                  <a:ext uri="{FF2B5EF4-FFF2-40B4-BE49-F238E27FC236}">
                    <a16:creationId xmlns:a16="http://schemas.microsoft.com/office/drawing/2014/main" id="{713B7CBB-BEBC-40EF-9631-45124CEE42B5}"/>
                  </a:ext>
                </a:extLst>
              </p:cNvPr>
              <p:cNvSpPr/>
              <p:nvPr/>
            </p:nvSpPr>
            <p:spPr>
              <a:xfrm>
                <a:off x="2538747" y="3756394"/>
                <a:ext cx="1631332" cy="1631332"/>
              </a:xfrm>
              <a:prstGeom prst="ellipse">
                <a:avLst/>
              </a:prstGeom>
              <a:solidFill>
                <a:schemeClr val="accent1"/>
              </a:solidFill>
              <a:ln w="12700" cap="sq">
                <a:noFill/>
              </a:ln>
            </p:spPr>
            <p:style>
              <a:lnRef idx="1">
                <a:schemeClr val="accent2"/>
              </a:lnRef>
              <a:fillRef idx="0">
                <a:schemeClr val="accent2"/>
              </a:fillRef>
              <a:effectRef idx="0">
                <a:schemeClr val="accent2"/>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lnSpc>
                    <a:spcPct val="110000"/>
                  </a:lnSpc>
                </a:pPr>
                <a:endParaRPr lang="en-US" sz="1600" noProof="0">
                  <a:solidFill>
                    <a:schemeClr val="tx2"/>
                  </a:solidFill>
                  <a:latin typeface="Arial" charset="0"/>
                  <a:cs typeface="Arial" charset="0"/>
                </a:endParaRPr>
              </a:p>
            </p:txBody>
          </p:sp>
        </p:grpSp>
        <p:sp>
          <p:nvSpPr>
            <p:cNvPr id="13" name="Freeform 5">
              <a:extLst>
                <a:ext uri="{FF2B5EF4-FFF2-40B4-BE49-F238E27FC236}">
                  <a16:creationId xmlns:a16="http://schemas.microsoft.com/office/drawing/2014/main" id="{D6E0BACE-24D4-44F9-9130-AE1C8798605A}"/>
                </a:ext>
              </a:extLst>
            </p:cNvPr>
            <p:cNvSpPr>
              <a:spLocks noChangeAspect="1" noEditPoints="1"/>
            </p:cNvSpPr>
            <p:nvPr userDrawn="1"/>
          </p:nvSpPr>
          <p:spPr bwMode="auto">
            <a:xfrm>
              <a:off x="2931900" y="4146423"/>
              <a:ext cx="845025" cy="663115"/>
            </a:xfrm>
            <a:custGeom>
              <a:avLst/>
              <a:gdLst>
                <a:gd name="T0" fmla="*/ 497 w 800"/>
                <a:gd name="T1" fmla="*/ 562 h 627"/>
                <a:gd name="T2" fmla="*/ 517 w 800"/>
                <a:gd name="T3" fmla="*/ 163 h 627"/>
                <a:gd name="T4" fmla="*/ 769 w 800"/>
                <a:gd name="T5" fmla="*/ 0 h 627"/>
                <a:gd name="T6" fmla="*/ 764 w 800"/>
                <a:gd name="T7" fmla="*/ 61 h 627"/>
                <a:gd name="T8" fmla="*/ 566 w 800"/>
                <a:gd name="T9" fmla="*/ 319 h 627"/>
                <a:gd name="T10" fmla="*/ 573 w 800"/>
                <a:gd name="T11" fmla="*/ 343 h 627"/>
                <a:gd name="T12" fmla="*/ 660 w 800"/>
                <a:gd name="T13" fmla="*/ 316 h 627"/>
                <a:gd name="T14" fmla="*/ 800 w 800"/>
                <a:gd name="T15" fmla="*/ 466 h 627"/>
                <a:gd name="T16" fmla="*/ 635 w 800"/>
                <a:gd name="T17" fmla="*/ 627 h 627"/>
                <a:gd name="T18" fmla="*/ 528 w 800"/>
                <a:gd name="T19" fmla="*/ 171 h 627"/>
                <a:gd name="T20" fmla="*/ 507 w 800"/>
                <a:gd name="T21" fmla="*/ 553 h 627"/>
                <a:gd name="T22" fmla="*/ 742 w 800"/>
                <a:gd name="T23" fmla="*/ 569 h 627"/>
                <a:gd name="T24" fmla="*/ 748 w 800"/>
                <a:gd name="T25" fmla="*/ 370 h 627"/>
                <a:gd name="T26" fmla="*/ 590 w 800"/>
                <a:gd name="T27" fmla="*/ 349 h 627"/>
                <a:gd name="T28" fmla="*/ 559 w 800"/>
                <a:gd name="T29" fmla="*/ 348 h 627"/>
                <a:gd name="T30" fmla="*/ 607 w 800"/>
                <a:gd name="T31" fmla="*/ 160 h 627"/>
                <a:gd name="T32" fmla="*/ 755 w 800"/>
                <a:gd name="T33" fmla="*/ 19 h 627"/>
                <a:gd name="T34" fmla="*/ 57 w 800"/>
                <a:gd name="T35" fmla="*/ 562 h 627"/>
                <a:gd name="T36" fmla="*/ 77 w 800"/>
                <a:gd name="T37" fmla="*/ 163 h 627"/>
                <a:gd name="T38" fmla="*/ 329 w 800"/>
                <a:gd name="T39" fmla="*/ 0 h 627"/>
                <a:gd name="T40" fmla="*/ 324 w 800"/>
                <a:gd name="T41" fmla="*/ 61 h 627"/>
                <a:gd name="T42" fmla="*/ 126 w 800"/>
                <a:gd name="T43" fmla="*/ 319 h 627"/>
                <a:gd name="T44" fmla="*/ 133 w 800"/>
                <a:gd name="T45" fmla="*/ 343 h 627"/>
                <a:gd name="T46" fmla="*/ 220 w 800"/>
                <a:gd name="T47" fmla="*/ 316 h 627"/>
                <a:gd name="T48" fmla="*/ 360 w 800"/>
                <a:gd name="T49" fmla="*/ 466 h 627"/>
                <a:gd name="T50" fmla="*/ 195 w 800"/>
                <a:gd name="T51" fmla="*/ 627 h 627"/>
                <a:gd name="T52" fmla="*/ 88 w 800"/>
                <a:gd name="T53" fmla="*/ 171 h 627"/>
                <a:gd name="T54" fmla="*/ 67 w 800"/>
                <a:gd name="T55" fmla="*/ 553 h 627"/>
                <a:gd name="T56" fmla="*/ 302 w 800"/>
                <a:gd name="T57" fmla="*/ 569 h 627"/>
                <a:gd name="T58" fmla="*/ 308 w 800"/>
                <a:gd name="T59" fmla="*/ 370 h 627"/>
                <a:gd name="T60" fmla="*/ 150 w 800"/>
                <a:gd name="T61" fmla="*/ 349 h 627"/>
                <a:gd name="T62" fmla="*/ 119 w 800"/>
                <a:gd name="T63" fmla="*/ 348 h 627"/>
                <a:gd name="T64" fmla="*/ 167 w 800"/>
                <a:gd name="T65" fmla="*/ 160 h 627"/>
                <a:gd name="T66" fmla="*/ 315 w 800"/>
                <a:gd name="T67" fmla="*/ 1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627">
                  <a:moveTo>
                    <a:pt x="635" y="627"/>
                  </a:moveTo>
                  <a:cubicBezTo>
                    <a:pt x="582" y="627"/>
                    <a:pt x="535" y="605"/>
                    <a:pt x="497" y="562"/>
                  </a:cubicBezTo>
                  <a:cubicBezTo>
                    <a:pt x="459" y="519"/>
                    <a:pt x="440" y="460"/>
                    <a:pt x="440" y="388"/>
                  </a:cubicBezTo>
                  <a:cubicBezTo>
                    <a:pt x="440" y="305"/>
                    <a:pt x="466" y="229"/>
                    <a:pt x="517" y="163"/>
                  </a:cubicBezTo>
                  <a:cubicBezTo>
                    <a:pt x="568" y="97"/>
                    <a:pt x="650" y="43"/>
                    <a:pt x="760" y="3"/>
                  </a:cubicBezTo>
                  <a:cubicBezTo>
                    <a:pt x="769" y="0"/>
                    <a:pt x="769" y="0"/>
                    <a:pt x="769" y="0"/>
                  </a:cubicBezTo>
                  <a:cubicBezTo>
                    <a:pt x="769" y="59"/>
                    <a:pt x="769" y="59"/>
                    <a:pt x="769" y="59"/>
                  </a:cubicBezTo>
                  <a:cubicBezTo>
                    <a:pt x="764" y="61"/>
                    <a:pt x="764" y="61"/>
                    <a:pt x="764" y="61"/>
                  </a:cubicBezTo>
                  <a:cubicBezTo>
                    <a:pt x="702" y="83"/>
                    <a:pt x="653" y="119"/>
                    <a:pt x="618" y="168"/>
                  </a:cubicBezTo>
                  <a:cubicBezTo>
                    <a:pt x="583" y="216"/>
                    <a:pt x="566" y="267"/>
                    <a:pt x="566" y="319"/>
                  </a:cubicBezTo>
                  <a:cubicBezTo>
                    <a:pt x="566" y="331"/>
                    <a:pt x="568" y="338"/>
                    <a:pt x="570" y="341"/>
                  </a:cubicBezTo>
                  <a:cubicBezTo>
                    <a:pt x="571" y="342"/>
                    <a:pt x="572" y="343"/>
                    <a:pt x="573" y="343"/>
                  </a:cubicBezTo>
                  <a:cubicBezTo>
                    <a:pt x="573" y="343"/>
                    <a:pt x="575" y="343"/>
                    <a:pt x="582" y="338"/>
                  </a:cubicBezTo>
                  <a:cubicBezTo>
                    <a:pt x="603" y="323"/>
                    <a:pt x="629" y="316"/>
                    <a:pt x="660" y="316"/>
                  </a:cubicBezTo>
                  <a:cubicBezTo>
                    <a:pt x="697" y="316"/>
                    <a:pt x="730" y="331"/>
                    <a:pt x="758" y="360"/>
                  </a:cubicBezTo>
                  <a:cubicBezTo>
                    <a:pt x="786" y="390"/>
                    <a:pt x="800" y="425"/>
                    <a:pt x="800" y="466"/>
                  </a:cubicBezTo>
                  <a:cubicBezTo>
                    <a:pt x="800" y="508"/>
                    <a:pt x="783" y="546"/>
                    <a:pt x="752" y="579"/>
                  </a:cubicBezTo>
                  <a:cubicBezTo>
                    <a:pt x="720" y="611"/>
                    <a:pt x="680" y="627"/>
                    <a:pt x="635" y="627"/>
                  </a:cubicBezTo>
                  <a:close/>
                  <a:moveTo>
                    <a:pt x="755" y="19"/>
                  </a:moveTo>
                  <a:cubicBezTo>
                    <a:pt x="652" y="58"/>
                    <a:pt x="576" y="109"/>
                    <a:pt x="528" y="171"/>
                  </a:cubicBezTo>
                  <a:cubicBezTo>
                    <a:pt x="478" y="235"/>
                    <a:pt x="453" y="308"/>
                    <a:pt x="453" y="388"/>
                  </a:cubicBezTo>
                  <a:cubicBezTo>
                    <a:pt x="453" y="457"/>
                    <a:pt x="471" y="512"/>
                    <a:pt x="507" y="553"/>
                  </a:cubicBezTo>
                  <a:cubicBezTo>
                    <a:pt x="543" y="593"/>
                    <a:pt x="586" y="614"/>
                    <a:pt x="635" y="614"/>
                  </a:cubicBezTo>
                  <a:cubicBezTo>
                    <a:pt x="677" y="614"/>
                    <a:pt x="713" y="599"/>
                    <a:pt x="742" y="569"/>
                  </a:cubicBezTo>
                  <a:cubicBezTo>
                    <a:pt x="771" y="539"/>
                    <a:pt x="786" y="505"/>
                    <a:pt x="786" y="466"/>
                  </a:cubicBezTo>
                  <a:cubicBezTo>
                    <a:pt x="786" y="429"/>
                    <a:pt x="773" y="396"/>
                    <a:pt x="748" y="370"/>
                  </a:cubicBezTo>
                  <a:cubicBezTo>
                    <a:pt x="722" y="343"/>
                    <a:pt x="693" y="329"/>
                    <a:pt x="660" y="329"/>
                  </a:cubicBezTo>
                  <a:cubicBezTo>
                    <a:pt x="632" y="329"/>
                    <a:pt x="608" y="336"/>
                    <a:pt x="590" y="349"/>
                  </a:cubicBezTo>
                  <a:cubicBezTo>
                    <a:pt x="583" y="354"/>
                    <a:pt x="577" y="357"/>
                    <a:pt x="573" y="357"/>
                  </a:cubicBezTo>
                  <a:cubicBezTo>
                    <a:pt x="569" y="357"/>
                    <a:pt x="563" y="355"/>
                    <a:pt x="559" y="348"/>
                  </a:cubicBezTo>
                  <a:cubicBezTo>
                    <a:pt x="554" y="341"/>
                    <a:pt x="552" y="332"/>
                    <a:pt x="552" y="319"/>
                  </a:cubicBezTo>
                  <a:cubicBezTo>
                    <a:pt x="552" y="264"/>
                    <a:pt x="571" y="210"/>
                    <a:pt x="607" y="160"/>
                  </a:cubicBezTo>
                  <a:cubicBezTo>
                    <a:pt x="643" y="110"/>
                    <a:pt x="693" y="73"/>
                    <a:pt x="755" y="50"/>
                  </a:cubicBezTo>
                  <a:lnTo>
                    <a:pt x="755" y="19"/>
                  </a:lnTo>
                  <a:close/>
                  <a:moveTo>
                    <a:pt x="195" y="627"/>
                  </a:moveTo>
                  <a:cubicBezTo>
                    <a:pt x="142" y="627"/>
                    <a:pt x="96" y="605"/>
                    <a:pt x="57" y="562"/>
                  </a:cubicBezTo>
                  <a:cubicBezTo>
                    <a:pt x="19" y="519"/>
                    <a:pt x="0" y="460"/>
                    <a:pt x="0" y="388"/>
                  </a:cubicBezTo>
                  <a:cubicBezTo>
                    <a:pt x="0" y="305"/>
                    <a:pt x="26" y="229"/>
                    <a:pt x="77" y="163"/>
                  </a:cubicBezTo>
                  <a:cubicBezTo>
                    <a:pt x="128" y="97"/>
                    <a:pt x="210" y="43"/>
                    <a:pt x="320" y="3"/>
                  </a:cubicBezTo>
                  <a:cubicBezTo>
                    <a:pt x="329" y="0"/>
                    <a:pt x="329" y="0"/>
                    <a:pt x="329" y="0"/>
                  </a:cubicBezTo>
                  <a:cubicBezTo>
                    <a:pt x="329" y="59"/>
                    <a:pt x="329" y="59"/>
                    <a:pt x="329" y="59"/>
                  </a:cubicBezTo>
                  <a:cubicBezTo>
                    <a:pt x="324" y="61"/>
                    <a:pt x="324" y="61"/>
                    <a:pt x="324" y="61"/>
                  </a:cubicBezTo>
                  <a:cubicBezTo>
                    <a:pt x="262" y="83"/>
                    <a:pt x="213" y="119"/>
                    <a:pt x="178" y="168"/>
                  </a:cubicBezTo>
                  <a:cubicBezTo>
                    <a:pt x="143" y="216"/>
                    <a:pt x="126" y="267"/>
                    <a:pt x="126" y="319"/>
                  </a:cubicBezTo>
                  <a:cubicBezTo>
                    <a:pt x="126" y="331"/>
                    <a:pt x="128" y="338"/>
                    <a:pt x="130" y="341"/>
                  </a:cubicBezTo>
                  <a:cubicBezTo>
                    <a:pt x="131" y="342"/>
                    <a:pt x="132" y="343"/>
                    <a:pt x="133" y="343"/>
                  </a:cubicBezTo>
                  <a:cubicBezTo>
                    <a:pt x="133" y="343"/>
                    <a:pt x="135" y="343"/>
                    <a:pt x="143" y="338"/>
                  </a:cubicBezTo>
                  <a:cubicBezTo>
                    <a:pt x="163" y="323"/>
                    <a:pt x="189" y="316"/>
                    <a:pt x="220" y="316"/>
                  </a:cubicBezTo>
                  <a:cubicBezTo>
                    <a:pt x="257" y="316"/>
                    <a:pt x="290" y="331"/>
                    <a:pt x="318" y="360"/>
                  </a:cubicBezTo>
                  <a:cubicBezTo>
                    <a:pt x="346" y="390"/>
                    <a:pt x="360" y="425"/>
                    <a:pt x="360" y="466"/>
                  </a:cubicBezTo>
                  <a:cubicBezTo>
                    <a:pt x="360" y="508"/>
                    <a:pt x="344" y="546"/>
                    <a:pt x="312" y="579"/>
                  </a:cubicBezTo>
                  <a:cubicBezTo>
                    <a:pt x="280" y="611"/>
                    <a:pt x="240" y="627"/>
                    <a:pt x="195" y="627"/>
                  </a:cubicBezTo>
                  <a:close/>
                  <a:moveTo>
                    <a:pt x="315" y="19"/>
                  </a:moveTo>
                  <a:cubicBezTo>
                    <a:pt x="212" y="58"/>
                    <a:pt x="136" y="109"/>
                    <a:pt x="88" y="171"/>
                  </a:cubicBezTo>
                  <a:cubicBezTo>
                    <a:pt x="38" y="235"/>
                    <a:pt x="13" y="308"/>
                    <a:pt x="13" y="388"/>
                  </a:cubicBezTo>
                  <a:cubicBezTo>
                    <a:pt x="13" y="457"/>
                    <a:pt x="31" y="512"/>
                    <a:pt x="67" y="553"/>
                  </a:cubicBezTo>
                  <a:cubicBezTo>
                    <a:pt x="103" y="593"/>
                    <a:pt x="146" y="614"/>
                    <a:pt x="195" y="614"/>
                  </a:cubicBezTo>
                  <a:cubicBezTo>
                    <a:pt x="237" y="614"/>
                    <a:pt x="273" y="599"/>
                    <a:pt x="302" y="569"/>
                  </a:cubicBezTo>
                  <a:cubicBezTo>
                    <a:pt x="331" y="539"/>
                    <a:pt x="346" y="505"/>
                    <a:pt x="346" y="466"/>
                  </a:cubicBezTo>
                  <a:cubicBezTo>
                    <a:pt x="346" y="429"/>
                    <a:pt x="333" y="396"/>
                    <a:pt x="308" y="370"/>
                  </a:cubicBezTo>
                  <a:cubicBezTo>
                    <a:pt x="283" y="343"/>
                    <a:pt x="253" y="329"/>
                    <a:pt x="220" y="329"/>
                  </a:cubicBezTo>
                  <a:cubicBezTo>
                    <a:pt x="192" y="329"/>
                    <a:pt x="169" y="336"/>
                    <a:pt x="150" y="349"/>
                  </a:cubicBezTo>
                  <a:cubicBezTo>
                    <a:pt x="143" y="354"/>
                    <a:pt x="137" y="357"/>
                    <a:pt x="133" y="357"/>
                  </a:cubicBezTo>
                  <a:cubicBezTo>
                    <a:pt x="129" y="357"/>
                    <a:pt x="123" y="355"/>
                    <a:pt x="119" y="348"/>
                  </a:cubicBezTo>
                  <a:cubicBezTo>
                    <a:pt x="114" y="341"/>
                    <a:pt x="112" y="332"/>
                    <a:pt x="112" y="319"/>
                  </a:cubicBezTo>
                  <a:cubicBezTo>
                    <a:pt x="112" y="264"/>
                    <a:pt x="131" y="210"/>
                    <a:pt x="167" y="160"/>
                  </a:cubicBezTo>
                  <a:cubicBezTo>
                    <a:pt x="203" y="110"/>
                    <a:pt x="253" y="73"/>
                    <a:pt x="315" y="50"/>
                  </a:cubicBezTo>
                  <a:lnTo>
                    <a:pt x="315"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Text Placeholder 10">
            <a:extLst>
              <a:ext uri="{FF2B5EF4-FFF2-40B4-BE49-F238E27FC236}">
                <a16:creationId xmlns:a16="http://schemas.microsoft.com/office/drawing/2014/main" id="{C4343149-A537-4547-A980-51178A41EBE4}"/>
              </a:ext>
            </a:extLst>
          </p:cNvPr>
          <p:cNvSpPr>
            <a:spLocks noGrp="1"/>
          </p:cNvSpPr>
          <p:nvPr>
            <p:ph type="body" sz="quarter" idx="15" hasCustomPrompt="1"/>
          </p:nvPr>
        </p:nvSpPr>
        <p:spPr>
          <a:xfrm>
            <a:off x="945769" y="5071110"/>
            <a:ext cx="3746500" cy="476250"/>
          </a:xfrm>
        </p:spPr>
        <p:txBody>
          <a:bodyPr/>
          <a:lstStyle>
            <a:lvl1pPr marL="0" indent="0" algn="ctr">
              <a:buNone/>
              <a:defRPr sz="18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Occupation</a:t>
            </a:r>
          </a:p>
        </p:txBody>
      </p:sp>
      <p:sp>
        <p:nvSpPr>
          <p:cNvPr id="18" name="Oval 17">
            <a:extLst>
              <a:ext uri="{FF2B5EF4-FFF2-40B4-BE49-F238E27FC236}">
                <a16:creationId xmlns:a16="http://schemas.microsoft.com/office/drawing/2014/main" id="{25442951-EB53-4F12-A405-485B4E3D68AA}"/>
              </a:ext>
            </a:extLst>
          </p:cNvPr>
          <p:cNvSpPr/>
          <p:nvPr userDrawn="1"/>
        </p:nvSpPr>
        <p:spPr bwMode="black">
          <a:xfrm>
            <a:off x="1163621" y="680720"/>
            <a:ext cx="3312160" cy="3312160"/>
          </a:xfrm>
          <a:prstGeom prst="ellipse">
            <a:avLst/>
          </a:prstGeom>
          <a:solidFill>
            <a:schemeClr val="bg1">
              <a:alpha val="50000"/>
            </a:schemeClr>
          </a:solidFill>
          <a:ln w="6350" cap="sq">
            <a:solidFill>
              <a:schemeClr val="bg1"/>
            </a:solidFill>
          </a:ln>
        </p:spPr>
        <p:style>
          <a:lnRef idx="1">
            <a:schemeClr val="accent2"/>
          </a:lnRef>
          <a:fillRef idx="0">
            <a:schemeClr val="accent2"/>
          </a:fillRef>
          <a:effectRef idx="0">
            <a:schemeClr val="accent2"/>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lnSpc>
                <a:spcPct val="110000"/>
              </a:lnSpc>
            </a:pPr>
            <a:endParaRPr lang="en-US" sz="1400">
              <a:solidFill>
                <a:schemeClr val="tx2"/>
              </a:solidFill>
              <a:ea typeface="Yu Gothic UI Semilight" panose="020B0400000000000000" pitchFamily="34" charset="-128"/>
            </a:endParaRPr>
          </a:p>
        </p:txBody>
      </p:sp>
      <p:sp>
        <p:nvSpPr>
          <p:cNvPr id="19" name="Picture Placeholder 64">
            <a:extLst>
              <a:ext uri="{FF2B5EF4-FFF2-40B4-BE49-F238E27FC236}">
                <a16:creationId xmlns:a16="http://schemas.microsoft.com/office/drawing/2014/main" id="{D764105D-34DF-49B9-973E-CAF338102394}"/>
              </a:ext>
            </a:extLst>
          </p:cNvPr>
          <p:cNvSpPr>
            <a:spLocks noGrp="1"/>
          </p:cNvSpPr>
          <p:nvPr>
            <p:ph type="pic" sz="quarter" idx="13" hasCustomPrompt="1"/>
          </p:nvPr>
        </p:nvSpPr>
        <p:spPr bwMode="black">
          <a:xfrm>
            <a:off x="1489664" y="1006764"/>
            <a:ext cx="2660073" cy="2660073"/>
          </a:xfrm>
          <a:prstGeom prst="ellipse">
            <a:avLst/>
          </a:prstGeom>
          <a:solidFill>
            <a:srgbClr val="FFFFFF"/>
          </a:solidFill>
          <a:ln w="19050">
            <a:solidFill>
              <a:srgbClr val="FFFFFF">
                <a:alpha val="85000"/>
              </a:srgbClr>
            </a:solidFill>
          </a:ln>
        </p:spPr>
        <p:txBody>
          <a:bodyPr anchor="ctr"/>
          <a:lstStyle>
            <a:lvl1pPr marL="0" indent="0" algn="ctr">
              <a:buNone/>
              <a:defRPr/>
            </a:lvl1pPr>
          </a:lstStyle>
          <a:p>
            <a:r>
              <a:rPr lang="en-US"/>
              <a:t>Photo</a:t>
            </a:r>
          </a:p>
        </p:txBody>
      </p:sp>
      <p:sp>
        <p:nvSpPr>
          <p:cNvPr id="75" name="Text Placeholder 6">
            <a:extLst>
              <a:ext uri="{FF2B5EF4-FFF2-40B4-BE49-F238E27FC236}">
                <a16:creationId xmlns:a16="http://schemas.microsoft.com/office/drawing/2014/main" id="{3613D39E-37DB-4A60-A24C-DB5FA12589D8}"/>
              </a:ext>
            </a:extLst>
          </p:cNvPr>
          <p:cNvSpPr>
            <a:spLocks noGrp="1"/>
          </p:cNvSpPr>
          <p:nvPr>
            <p:ph type="body" sz="quarter" idx="16"/>
          </p:nvPr>
        </p:nvSpPr>
        <p:spPr>
          <a:xfrm>
            <a:off x="6553198" y="1333500"/>
            <a:ext cx="4940302" cy="4191000"/>
          </a:xfrm>
        </p:spPr>
        <p:txBody>
          <a:bodyPr anchor="ctr"/>
          <a:lstStyle>
            <a:lvl1pPr marL="0" indent="0">
              <a:lnSpc>
                <a:spcPct val="100000"/>
              </a:lnSpc>
              <a:buNone/>
              <a:defRPr sz="3600">
                <a:solidFill>
                  <a:schemeClr val="tx1">
                    <a:lumMod val="90000"/>
                    <a:lumOff val="10000"/>
                  </a:schemeClr>
                </a:solidFill>
              </a:defRPr>
            </a:lvl1pPr>
            <a:lvl2pPr marL="347663" indent="0">
              <a:buNone/>
              <a:defRPr/>
            </a:lvl2pPr>
            <a:lvl3pPr marL="685800" indent="0">
              <a:buNone/>
              <a:defRPr/>
            </a:lvl3pPr>
            <a:lvl4pPr marL="1033463" indent="0">
              <a:buNone/>
              <a:defRPr/>
            </a:lvl4pPr>
            <a:lvl5pPr marL="1314450" indent="0">
              <a:buNone/>
              <a:defRPr/>
            </a:lvl5pPr>
          </a:lstStyle>
          <a:p>
            <a:pPr lvl="0"/>
            <a:r>
              <a:rPr lang="en-US" dirty="0"/>
              <a:t>Edit Master text styles</a:t>
            </a:r>
          </a:p>
        </p:txBody>
      </p:sp>
    </p:spTree>
    <p:extLst>
      <p:ext uri="{BB962C8B-B14F-4D97-AF65-F5344CB8AC3E}">
        <p14:creationId xmlns:p14="http://schemas.microsoft.com/office/powerpoint/2010/main" val="2812203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557C60-4486-467A-A1A2-083209730ED1}"/>
              </a:ext>
            </a:extLst>
          </p:cNvPr>
          <p:cNvSpPr/>
          <p:nvPr userDrawn="1"/>
        </p:nvSpPr>
        <p:spPr>
          <a:xfrm>
            <a:off x="0" y="0"/>
            <a:ext cx="5639401" cy="6858000"/>
          </a:xfrm>
          <a:prstGeom prst="rect">
            <a:avLst/>
          </a:prstGeom>
          <a:gradFill>
            <a:gsLst>
              <a:gs pos="100000">
                <a:schemeClr val="accent2">
                  <a:lumMod val="50000"/>
                </a:schemeClr>
              </a:gs>
              <a:gs pos="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a:p>
        </p:txBody>
      </p:sp>
      <p:sp>
        <p:nvSpPr>
          <p:cNvPr id="3" name="Date Placeholder 2">
            <a:extLst>
              <a:ext uri="{FF2B5EF4-FFF2-40B4-BE49-F238E27FC236}">
                <a16:creationId xmlns:a16="http://schemas.microsoft.com/office/drawing/2014/main" id="{3B163D35-6904-4E38-AA9B-BA3318FCB0C0}"/>
              </a:ext>
            </a:extLst>
          </p:cNvPr>
          <p:cNvSpPr>
            <a:spLocks noGrp="1"/>
          </p:cNvSpPr>
          <p:nvPr>
            <p:ph type="dt" sz="half" idx="10"/>
          </p:nvPr>
        </p:nvSpPr>
        <p:spPr/>
        <p:txBody>
          <a:bodyPr/>
          <a:lstStyle/>
          <a:p>
            <a:fld id="{6564BE31-ACB6-40AE-9971-1610303BDA15}" type="datetime1">
              <a:rPr lang="en-US" smtClean="0"/>
              <a:t>3/14/2018</a:t>
            </a:fld>
            <a:endParaRPr lang="en-US"/>
          </a:p>
        </p:txBody>
      </p:sp>
      <p:sp>
        <p:nvSpPr>
          <p:cNvPr id="4" name="Footer Placeholder 3">
            <a:extLst>
              <a:ext uri="{FF2B5EF4-FFF2-40B4-BE49-F238E27FC236}">
                <a16:creationId xmlns:a16="http://schemas.microsoft.com/office/drawing/2014/main" id="{3E2DDA1E-4C56-4627-AE5D-5A888F78278C}"/>
              </a:ext>
            </a:extLst>
          </p:cNvPr>
          <p:cNvSpPr>
            <a:spLocks noGrp="1"/>
          </p:cNvSpPr>
          <p:nvPr>
            <p:ph type="ftr" sz="quarter" idx="11"/>
          </p:nvPr>
        </p:nvSpPr>
        <p:spPr>
          <a:xfrm>
            <a:off x="697992" y="6482080"/>
            <a:ext cx="3994277" cy="228600"/>
          </a:xfrm>
        </p:spPr>
        <p:txBody>
          <a:bodyPr/>
          <a:lstStyle>
            <a:lvl1pPr>
              <a:defRPr>
                <a:solidFill>
                  <a:schemeClr val="bg1">
                    <a:lumMod val="85000"/>
                  </a:schemeClr>
                </a:solidFill>
              </a:defRPr>
            </a:lvl1pPr>
          </a:lstStyle>
          <a:p>
            <a:r>
              <a:rPr lang="en-US" dirty="0"/>
              <a:t>© Kinney Group, 2018</a:t>
            </a:r>
          </a:p>
        </p:txBody>
      </p:sp>
      <p:sp>
        <p:nvSpPr>
          <p:cNvPr id="5" name="Slide Number Placeholder 4">
            <a:extLst>
              <a:ext uri="{FF2B5EF4-FFF2-40B4-BE49-F238E27FC236}">
                <a16:creationId xmlns:a16="http://schemas.microsoft.com/office/drawing/2014/main" id="{381A1457-274B-4D44-B354-409E145F57B6}"/>
              </a:ext>
            </a:extLst>
          </p:cNvPr>
          <p:cNvSpPr>
            <a:spLocks noGrp="1"/>
          </p:cNvSpPr>
          <p:nvPr>
            <p:ph type="sldNum" sz="quarter" idx="12"/>
          </p:nvPr>
        </p:nvSpPr>
        <p:spPr/>
        <p:txBody>
          <a:bodyPr/>
          <a:lstStyle/>
          <a:p>
            <a:fld id="{4F9C8035-0985-42BC-822B-2001D85D7F5B}" type="slidenum">
              <a:rPr lang="en-US" smtClean="0"/>
              <a:pPr/>
              <a:t>‹#›</a:t>
            </a:fld>
            <a:endParaRPr lang="en-US"/>
          </a:p>
        </p:txBody>
      </p:sp>
      <p:sp>
        <p:nvSpPr>
          <p:cNvPr id="11" name="Text Placeholder 10">
            <a:extLst>
              <a:ext uri="{FF2B5EF4-FFF2-40B4-BE49-F238E27FC236}">
                <a16:creationId xmlns:a16="http://schemas.microsoft.com/office/drawing/2014/main" id="{5869FFA2-92A2-4B97-9548-AA8EC17E0FFA}"/>
              </a:ext>
            </a:extLst>
          </p:cNvPr>
          <p:cNvSpPr>
            <a:spLocks noGrp="1"/>
          </p:cNvSpPr>
          <p:nvPr>
            <p:ph type="body" sz="quarter" idx="14" hasCustomPrompt="1"/>
          </p:nvPr>
        </p:nvSpPr>
        <p:spPr>
          <a:xfrm>
            <a:off x="945769" y="4451350"/>
            <a:ext cx="3746500" cy="476250"/>
          </a:xfrm>
        </p:spPr>
        <p:txBody>
          <a:bodyPr/>
          <a:lstStyle>
            <a:lvl1pPr marL="0" indent="0"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a:t>
            </a:r>
          </a:p>
        </p:txBody>
      </p:sp>
      <p:grpSp>
        <p:nvGrpSpPr>
          <p:cNvPr id="10" name="Group 9">
            <a:extLst>
              <a:ext uri="{FF2B5EF4-FFF2-40B4-BE49-F238E27FC236}">
                <a16:creationId xmlns:a16="http://schemas.microsoft.com/office/drawing/2014/main" id="{726A5E1F-A3EC-4A82-86BF-9A9D07FD47C7}"/>
              </a:ext>
            </a:extLst>
          </p:cNvPr>
          <p:cNvGrpSpPr/>
          <p:nvPr userDrawn="1"/>
        </p:nvGrpSpPr>
        <p:grpSpPr>
          <a:xfrm>
            <a:off x="5153025" y="2943225"/>
            <a:ext cx="971550" cy="971550"/>
            <a:chOff x="2442986" y="3566554"/>
            <a:chExt cx="1822854" cy="1822854"/>
          </a:xfrm>
        </p:grpSpPr>
        <p:grpSp>
          <p:nvGrpSpPr>
            <p:cNvPr id="12" name="Group 11">
              <a:extLst>
                <a:ext uri="{FF2B5EF4-FFF2-40B4-BE49-F238E27FC236}">
                  <a16:creationId xmlns:a16="http://schemas.microsoft.com/office/drawing/2014/main" id="{25723196-B264-47B9-9214-BA8A4BA2B8AE}"/>
                </a:ext>
              </a:extLst>
            </p:cNvPr>
            <p:cNvGrpSpPr/>
            <p:nvPr userDrawn="1"/>
          </p:nvGrpSpPr>
          <p:grpSpPr>
            <a:xfrm>
              <a:off x="2442986" y="3566554"/>
              <a:ext cx="1822854" cy="1822854"/>
              <a:chOff x="2321680" y="3547020"/>
              <a:chExt cx="2065466" cy="2065466"/>
            </a:xfrm>
          </p:grpSpPr>
          <p:sp useBgFill="1">
            <p:nvSpPr>
              <p:cNvPr id="15" name="Oval 14">
                <a:extLst>
                  <a:ext uri="{FF2B5EF4-FFF2-40B4-BE49-F238E27FC236}">
                    <a16:creationId xmlns:a16="http://schemas.microsoft.com/office/drawing/2014/main" id="{C830A10B-F296-458F-81BA-0BC75E2170A3}"/>
                  </a:ext>
                </a:extLst>
              </p:cNvPr>
              <p:cNvSpPr/>
              <p:nvPr userDrawn="1"/>
            </p:nvSpPr>
            <p:spPr>
              <a:xfrm>
                <a:off x="2321680" y="3547020"/>
                <a:ext cx="2065466" cy="2065466"/>
              </a:xfrm>
              <a:prstGeom prst="ellipse">
                <a:avLst/>
              </a:prstGeom>
              <a:ln w="635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ource Sans Pro"/>
                  <a:ea typeface="Arial" charset="0"/>
                  <a:cs typeface="Arial" charset="0"/>
                </a:endParaRPr>
              </a:p>
            </p:txBody>
          </p:sp>
          <p:sp>
            <p:nvSpPr>
              <p:cNvPr id="16" name="Oval 15">
                <a:extLst>
                  <a:ext uri="{FF2B5EF4-FFF2-40B4-BE49-F238E27FC236}">
                    <a16:creationId xmlns:a16="http://schemas.microsoft.com/office/drawing/2014/main" id="{713B7CBB-BEBC-40EF-9631-45124CEE42B5}"/>
                  </a:ext>
                </a:extLst>
              </p:cNvPr>
              <p:cNvSpPr/>
              <p:nvPr/>
            </p:nvSpPr>
            <p:spPr>
              <a:xfrm>
                <a:off x="2538747" y="3756394"/>
                <a:ext cx="1631332" cy="1631332"/>
              </a:xfrm>
              <a:prstGeom prst="ellipse">
                <a:avLst/>
              </a:prstGeom>
              <a:solidFill>
                <a:schemeClr val="accent2"/>
              </a:solidFill>
              <a:ln w="12700" cap="sq">
                <a:noFill/>
              </a:ln>
            </p:spPr>
            <p:style>
              <a:lnRef idx="1">
                <a:schemeClr val="accent2"/>
              </a:lnRef>
              <a:fillRef idx="0">
                <a:schemeClr val="accent2"/>
              </a:fillRef>
              <a:effectRef idx="0">
                <a:schemeClr val="accent2"/>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lnSpc>
                    <a:spcPct val="110000"/>
                  </a:lnSpc>
                </a:pPr>
                <a:endParaRPr lang="en-US" sz="1600" noProof="0">
                  <a:solidFill>
                    <a:schemeClr val="tx2"/>
                  </a:solidFill>
                  <a:latin typeface="Arial" charset="0"/>
                  <a:cs typeface="Arial" charset="0"/>
                </a:endParaRPr>
              </a:p>
            </p:txBody>
          </p:sp>
        </p:grpSp>
        <p:sp>
          <p:nvSpPr>
            <p:cNvPr id="13" name="Freeform 5">
              <a:extLst>
                <a:ext uri="{FF2B5EF4-FFF2-40B4-BE49-F238E27FC236}">
                  <a16:creationId xmlns:a16="http://schemas.microsoft.com/office/drawing/2014/main" id="{D6E0BACE-24D4-44F9-9130-AE1C8798605A}"/>
                </a:ext>
              </a:extLst>
            </p:cNvPr>
            <p:cNvSpPr>
              <a:spLocks noChangeAspect="1" noEditPoints="1"/>
            </p:cNvSpPr>
            <p:nvPr userDrawn="1"/>
          </p:nvSpPr>
          <p:spPr bwMode="auto">
            <a:xfrm>
              <a:off x="2931900" y="4146423"/>
              <a:ext cx="845025" cy="663115"/>
            </a:xfrm>
            <a:custGeom>
              <a:avLst/>
              <a:gdLst>
                <a:gd name="T0" fmla="*/ 497 w 800"/>
                <a:gd name="T1" fmla="*/ 562 h 627"/>
                <a:gd name="T2" fmla="*/ 517 w 800"/>
                <a:gd name="T3" fmla="*/ 163 h 627"/>
                <a:gd name="T4" fmla="*/ 769 w 800"/>
                <a:gd name="T5" fmla="*/ 0 h 627"/>
                <a:gd name="T6" fmla="*/ 764 w 800"/>
                <a:gd name="T7" fmla="*/ 61 h 627"/>
                <a:gd name="T8" fmla="*/ 566 w 800"/>
                <a:gd name="T9" fmla="*/ 319 h 627"/>
                <a:gd name="T10" fmla="*/ 573 w 800"/>
                <a:gd name="T11" fmla="*/ 343 h 627"/>
                <a:gd name="T12" fmla="*/ 660 w 800"/>
                <a:gd name="T13" fmla="*/ 316 h 627"/>
                <a:gd name="T14" fmla="*/ 800 w 800"/>
                <a:gd name="T15" fmla="*/ 466 h 627"/>
                <a:gd name="T16" fmla="*/ 635 w 800"/>
                <a:gd name="T17" fmla="*/ 627 h 627"/>
                <a:gd name="T18" fmla="*/ 528 w 800"/>
                <a:gd name="T19" fmla="*/ 171 h 627"/>
                <a:gd name="T20" fmla="*/ 507 w 800"/>
                <a:gd name="T21" fmla="*/ 553 h 627"/>
                <a:gd name="T22" fmla="*/ 742 w 800"/>
                <a:gd name="T23" fmla="*/ 569 h 627"/>
                <a:gd name="T24" fmla="*/ 748 w 800"/>
                <a:gd name="T25" fmla="*/ 370 h 627"/>
                <a:gd name="T26" fmla="*/ 590 w 800"/>
                <a:gd name="T27" fmla="*/ 349 h 627"/>
                <a:gd name="T28" fmla="*/ 559 w 800"/>
                <a:gd name="T29" fmla="*/ 348 h 627"/>
                <a:gd name="T30" fmla="*/ 607 w 800"/>
                <a:gd name="T31" fmla="*/ 160 h 627"/>
                <a:gd name="T32" fmla="*/ 755 w 800"/>
                <a:gd name="T33" fmla="*/ 19 h 627"/>
                <a:gd name="T34" fmla="*/ 57 w 800"/>
                <a:gd name="T35" fmla="*/ 562 h 627"/>
                <a:gd name="T36" fmla="*/ 77 w 800"/>
                <a:gd name="T37" fmla="*/ 163 h 627"/>
                <a:gd name="T38" fmla="*/ 329 w 800"/>
                <a:gd name="T39" fmla="*/ 0 h 627"/>
                <a:gd name="T40" fmla="*/ 324 w 800"/>
                <a:gd name="T41" fmla="*/ 61 h 627"/>
                <a:gd name="T42" fmla="*/ 126 w 800"/>
                <a:gd name="T43" fmla="*/ 319 h 627"/>
                <a:gd name="T44" fmla="*/ 133 w 800"/>
                <a:gd name="T45" fmla="*/ 343 h 627"/>
                <a:gd name="T46" fmla="*/ 220 w 800"/>
                <a:gd name="T47" fmla="*/ 316 h 627"/>
                <a:gd name="T48" fmla="*/ 360 w 800"/>
                <a:gd name="T49" fmla="*/ 466 h 627"/>
                <a:gd name="T50" fmla="*/ 195 w 800"/>
                <a:gd name="T51" fmla="*/ 627 h 627"/>
                <a:gd name="T52" fmla="*/ 88 w 800"/>
                <a:gd name="T53" fmla="*/ 171 h 627"/>
                <a:gd name="T54" fmla="*/ 67 w 800"/>
                <a:gd name="T55" fmla="*/ 553 h 627"/>
                <a:gd name="T56" fmla="*/ 302 w 800"/>
                <a:gd name="T57" fmla="*/ 569 h 627"/>
                <a:gd name="T58" fmla="*/ 308 w 800"/>
                <a:gd name="T59" fmla="*/ 370 h 627"/>
                <a:gd name="T60" fmla="*/ 150 w 800"/>
                <a:gd name="T61" fmla="*/ 349 h 627"/>
                <a:gd name="T62" fmla="*/ 119 w 800"/>
                <a:gd name="T63" fmla="*/ 348 h 627"/>
                <a:gd name="T64" fmla="*/ 167 w 800"/>
                <a:gd name="T65" fmla="*/ 160 h 627"/>
                <a:gd name="T66" fmla="*/ 315 w 800"/>
                <a:gd name="T67" fmla="*/ 1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627">
                  <a:moveTo>
                    <a:pt x="635" y="627"/>
                  </a:moveTo>
                  <a:cubicBezTo>
                    <a:pt x="582" y="627"/>
                    <a:pt x="535" y="605"/>
                    <a:pt x="497" y="562"/>
                  </a:cubicBezTo>
                  <a:cubicBezTo>
                    <a:pt x="459" y="519"/>
                    <a:pt x="440" y="460"/>
                    <a:pt x="440" y="388"/>
                  </a:cubicBezTo>
                  <a:cubicBezTo>
                    <a:pt x="440" y="305"/>
                    <a:pt x="466" y="229"/>
                    <a:pt x="517" y="163"/>
                  </a:cubicBezTo>
                  <a:cubicBezTo>
                    <a:pt x="568" y="97"/>
                    <a:pt x="650" y="43"/>
                    <a:pt x="760" y="3"/>
                  </a:cubicBezTo>
                  <a:cubicBezTo>
                    <a:pt x="769" y="0"/>
                    <a:pt x="769" y="0"/>
                    <a:pt x="769" y="0"/>
                  </a:cubicBezTo>
                  <a:cubicBezTo>
                    <a:pt x="769" y="59"/>
                    <a:pt x="769" y="59"/>
                    <a:pt x="769" y="59"/>
                  </a:cubicBezTo>
                  <a:cubicBezTo>
                    <a:pt x="764" y="61"/>
                    <a:pt x="764" y="61"/>
                    <a:pt x="764" y="61"/>
                  </a:cubicBezTo>
                  <a:cubicBezTo>
                    <a:pt x="702" y="83"/>
                    <a:pt x="653" y="119"/>
                    <a:pt x="618" y="168"/>
                  </a:cubicBezTo>
                  <a:cubicBezTo>
                    <a:pt x="583" y="216"/>
                    <a:pt x="566" y="267"/>
                    <a:pt x="566" y="319"/>
                  </a:cubicBezTo>
                  <a:cubicBezTo>
                    <a:pt x="566" y="331"/>
                    <a:pt x="568" y="338"/>
                    <a:pt x="570" y="341"/>
                  </a:cubicBezTo>
                  <a:cubicBezTo>
                    <a:pt x="571" y="342"/>
                    <a:pt x="572" y="343"/>
                    <a:pt x="573" y="343"/>
                  </a:cubicBezTo>
                  <a:cubicBezTo>
                    <a:pt x="573" y="343"/>
                    <a:pt x="575" y="343"/>
                    <a:pt x="582" y="338"/>
                  </a:cubicBezTo>
                  <a:cubicBezTo>
                    <a:pt x="603" y="323"/>
                    <a:pt x="629" y="316"/>
                    <a:pt x="660" y="316"/>
                  </a:cubicBezTo>
                  <a:cubicBezTo>
                    <a:pt x="697" y="316"/>
                    <a:pt x="730" y="331"/>
                    <a:pt x="758" y="360"/>
                  </a:cubicBezTo>
                  <a:cubicBezTo>
                    <a:pt x="786" y="390"/>
                    <a:pt x="800" y="425"/>
                    <a:pt x="800" y="466"/>
                  </a:cubicBezTo>
                  <a:cubicBezTo>
                    <a:pt x="800" y="508"/>
                    <a:pt x="783" y="546"/>
                    <a:pt x="752" y="579"/>
                  </a:cubicBezTo>
                  <a:cubicBezTo>
                    <a:pt x="720" y="611"/>
                    <a:pt x="680" y="627"/>
                    <a:pt x="635" y="627"/>
                  </a:cubicBezTo>
                  <a:close/>
                  <a:moveTo>
                    <a:pt x="755" y="19"/>
                  </a:moveTo>
                  <a:cubicBezTo>
                    <a:pt x="652" y="58"/>
                    <a:pt x="576" y="109"/>
                    <a:pt x="528" y="171"/>
                  </a:cubicBezTo>
                  <a:cubicBezTo>
                    <a:pt x="478" y="235"/>
                    <a:pt x="453" y="308"/>
                    <a:pt x="453" y="388"/>
                  </a:cubicBezTo>
                  <a:cubicBezTo>
                    <a:pt x="453" y="457"/>
                    <a:pt x="471" y="512"/>
                    <a:pt x="507" y="553"/>
                  </a:cubicBezTo>
                  <a:cubicBezTo>
                    <a:pt x="543" y="593"/>
                    <a:pt x="586" y="614"/>
                    <a:pt x="635" y="614"/>
                  </a:cubicBezTo>
                  <a:cubicBezTo>
                    <a:pt x="677" y="614"/>
                    <a:pt x="713" y="599"/>
                    <a:pt x="742" y="569"/>
                  </a:cubicBezTo>
                  <a:cubicBezTo>
                    <a:pt x="771" y="539"/>
                    <a:pt x="786" y="505"/>
                    <a:pt x="786" y="466"/>
                  </a:cubicBezTo>
                  <a:cubicBezTo>
                    <a:pt x="786" y="429"/>
                    <a:pt x="773" y="396"/>
                    <a:pt x="748" y="370"/>
                  </a:cubicBezTo>
                  <a:cubicBezTo>
                    <a:pt x="722" y="343"/>
                    <a:pt x="693" y="329"/>
                    <a:pt x="660" y="329"/>
                  </a:cubicBezTo>
                  <a:cubicBezTo>
                    <a:pt x="632" y="329"/>
                    <a:pt x="608" y="336"/>
                    <a:pt x="590" y="349"/>
                  </a:cubicBezTo>
                  <a:cubicBezTo>
                    <a:pt x="583" y="354"/>
                    <a:pt x="577" y="357"/>
                    <a:pt x="573" y="357"/>
                  </a:cubicBezTo>
                  <a:cubicBezTo>
                    <a:pt x="569" y="357"/>
                    <a:pt x="563" y="355"/>
                    <a:pt x="559" y="348"/>
                  </a:cubicBezTo>
                  <a:cubicBezTo>
                    <a:pt x="554" y="341"/>
                    <a:pt x="552" y="332"/>
                    <a:pt x="552" y="319"/>
                  </a:cubicBezTo>
                  <a:cubicBezTo>
                    <a:pt x="552" y="264"/>
                    <a:pt x="571" y="210"/>
                    <a:pt x="607" y="160"/>
                  </a:cubicBezTo>
                  <a:cubicBezTo>
                    <a:pt x="643" y="110"/>
                    <a:pt x="693" y="73"/>
                    <a:pt x="755" y="50"/>
                  </a:cubicBezTo>
                  <a:lnTo>
                    <a:pt x="755" y="19"/>
                  </a:lnTo>
                  <a:close/>
                  <a:moveTo>
                    <a:pt x="195" y="627"/>
                  </a:moveTo>
                  <a:cubicBezTo>
                    <a:pt x="142" y="627"/>
                    <a:pt x="96" y="605"/>
                    <a:pt x="57" y="562"/>
                  </a:cubicBezTo>
                  <a:cubicBezTo>
                    <a:pt x="19" y="519"/>
                    <a:pt x="0" y="460"/>
                    <a:pt x="0" y="388"/>
                  </a:cubicBezTo>
                  <a:cubicBezTo>
                    <a:pt x="0" y="305"/>
                    <a:pt x="26" y="229"/>
                    <a:pt x="77" y="163"/>
                  </a:cubicBezTo>
                  <a:cubicBezTo>
                    <a:pt x="128" y="97"/>
                    <a:pt x="210" y="43"/>
                    <a:pt x="320" y="3"/>
                  </a:cubicBezTo>
                  <a:cubicBezTo>
                    <a:pt x="329" y="0"/>
                    <a:pt x="329" y="0"/>
                    <a:pt x="329" y="0"/>
                  </a:cubicBezTo>
                  <a:cubicBezTo>
                    <a:pt x="329" y="59"/>
                    <a:pt x="329" y="59"/>
                    <a:pt x="329" y="59"/>
                  </a:cubicBezTo>
                  <a:cubicBezTo>
                    <a:pt x="324" y="61"/>
                    <a:pt x="324" y="61"/>
                    <a:pt x="324" y="61"/>
                  </a:cubicBezTo>
                  <a:cubicBezTo>
                    <a:pt x="262" y="83"/>
                    <a:pt x="213" y="119"/>
                    <a:pt x="178" y="168"/>
                  </a:cubicBezTo>
                  <a:cubicBezTo>
                    <a:pt x="143" y="216"/>
                    <a:pt x="126" y="267"/>
                    <a:pt x="126" y="319"/>
                  </a:cubicBezTo>
                  <a:cubicBezTo>
                    <a:pt x="126" y="331"/>
                    <a:pt x="128" y="338"/>
                    <a:pt x="130" y="341"/>
                  </a:cubicBezTo>
                  <a:cubicBezTo>
                    <a:pt x="131" y="342"/>
                    <a:pt x="132" y="343"/>
                    <a:pt x="133" y="343"/>
                  </a:cubicBezTo>
                  <a:cubicBezTo>
                    <a:pt x="133" y="343"/>
                    <a:pt x="135" y="343"/>
                    <a:pt x="143" y="338"/>
                  </a:cubicBezTo>
                  <a:cubicBezTo>
                    <a:pt x="163" y="323"/>
                    <a:pt x="189" y="316"/>
                    <a:pt x="220" y="316"/>
                  </a:cubicBezTo>
                  <a:cubicBezTo>
                    <a:pt x="257" y="316"/>
                    <a:pt x="290" y="331"/>
                    <a:pt x="318" y="360"/>
                  </a:cubicBezTo>
                  <a:cubicBezTo>
                    <a:pt x="346" y="390"/>
                    <a:pt x="360" y="425"/>
                    <a:pt x="360" y="466"/>
                  </a:cubicBezTo>
                  <a:cubicBezTo>
                    <a:pt x="360" y="508"/>
                    <a:pt x="344" y="546"/>
                    <a:pt x="312" y="579"/>
                  </a:cubicBezTo>
                  <a:cubicBezTo>
                    <a:pt x="280" y="611"/>
                    <a:pt x="240" y="627"/>
                    <a:pt x="195" y="627"/>
                  </a:cubicBezTo>
                  <a:close/>
                  <a:moveTo>
                    <a:pt x="315" y="19"/>
                  </a:moveTo>
                  <a:cubicBezTo>
                    <a:pt x="212" y="58"/>
                    <a:pt x="136" y="109"/>
                    <a:pt x="88" y="171"/>
                  </a:cubicBezTo>
                  <a:cubicBezTo>
                    <a:pt x="38" y="235"/>
                    <a:pt x="13" y="308"/>
                    <a:pt x="13" y="388"/>
                  </a:cubicBezTo>
                  <a:cubicBezTo>
                    <a:pt x="13" y="457"/>
                    <a:pt x="31" y="512"/>
                    <a:pt x="67" y="553"/>
                  </a:cubicBezTo>
                  <a:cubicBezTo>
                    <a:pt x="103" y="593"/>
                    <a:pt x="146" y="614"/>
                    <a:pt x="195" y="614"/>
                  </a:cubicBezTo>
                  <a:cubicBezTo>
                    <a:pt x="237" y="614"/>
                    <a:pt x="273" y="599"/>
                    <a:pt x="302" y="569"/>
                  </a:cubicBezTo>
                  <a:cubicBezTo>
                    <a:pt x="331" y="539"/>
                    <a:pt x="346" y="505"/>
                    <a:pt x="346" y="466"/>
                  </a:cubicBezTo>
                  <a:cubicBezTo>
                    <a:pt x="346" y="429"/>
                    <a:pt x="333" y="396"/>
                    <a:pt x="308" y="370"/>
                  </a:cubicBezTo>
                  <a:cubicBezTo>
                    <a:pt x="283" y="343"/>
                    <a:pt x="253" y="329"/>
                    <a:pt x="220" y="329"/>
                  </a:cubicBezTo>
                  <a:cubicBezTo>
                    <a:pt x="192" y="329"/>
                    <a:pt x="169" y="336"/>
                    <a:pt x="150" y="349"/>
                  </a:cubicBezTo>
                  <a:cubicBezTo>
                    <a:pt x="143" y="354"/>
                    <a:pt x="137" y="357"/>
                    <a:pt x="133" y="357"/>
                  </a:cubicBezTo>
                  <a:cubicBezTo>
                    <a:pt x="129" y="357"/>
                    <a:pt x="123" y="355"/>
                    <a:pt x="119" y="348"/>
                  </a:cubicBezTo>
                  <a:cubicBezTo>
                    <a:pt x="114" y="341"/>
                    <a:pt x="112" y="332"/>
                    <a:pt x="112" y="319"/>
                  </a:cubicBezTo>
                  <a:cubicBezTo>
                    <a:pt x="112" y="264"/>
                    <a:pt x="131" y="210"/>
                    <a:pt x="167" y="160"/>
                  </a:cubicBezTo>
                  <a:cubicBezTo>
                    <a:pt x="203" y="110"/>
                    <a:pt x="253" y="73"/>
                    <a:pt x="315" y="50"/>
                  </a:cubicBezTo>
                  <a:lnTo>
                    <a:pt x="315"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Text Placeholder 10">
            <a:extLst>
              <a:ext uri="{FF2B5EF4-FFF2-40B4-BE49-F238E27FC236}">
                <a16:creationId xmlns:a16="http://schemas.microsoft.com/office/drawing/2014/main" id="{C4343149-A537-4547-A980-51178A41EBE4}"/>
              </a:ext>
            </a:extLst>
          </p:cNvPr>
          <p:cNvSpPr>
            <a:spLocks noGrp="1"/>
          </p:cNvSpPr>
          <p:nvPr>
            <p:ph type="body" sz="quarter" idx="15" hasCustomPrompt="1"/>
          </p:nvPr>
        </p:nvSpPr>
        <p:spPr>
          <a:xfrm>
            <a:off x="945769" y="5071110"/>
            <a:ext cx="3746500" cy="476250"/>
          </a:xfrm>
        </p:spPr>
        <p:txBody>
          <a:bodyPr/>
          <a:lstStyle>
            <a:lvl1pPr marL="0" indent="0" algn="ctr">
              <a:buNone/>
              <a:defRPr sz="18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Occupation</a:t>
            </a:r>
          </a:p>
        </p:txBody>
      </p:sp>
      <p:sp>
        <p:nvSpPr>
          <p:cNvPr id="18" name="Oval 17">
            <a:extLst>
              <a:ext uri="{FF2B5EF4-FFF2-40B4-BE49-F238E27FC236}">
                <a16:creationId xmlns:a16="http://schemas.microsoft.com/office/drawing/2014/main" id="{25442951-EB53-4F12-A405-485B4E3D68AA}"/>
              </a:ext>
            </a:extLst>
          </p:cNvPr>
          <p:cNvSpPr/>
          <p:nvPr userDrawn="1"/>
        </p:nvSpPr>
        <p:spPr bwMode="black">
          <a:xfrm>
            <a:off x="1163621" y="680720"/>
            <a:ext cx="3312160" cy="3312160"/>
          </a:xfrm>
          <a:prstGeom prst="ellipse">
            <a:avLst/>
          </a:prstGeom>
          <a:solidFill>
            <a:schemeClr val="bg1">
              <a:alpha val="50000"/>
            </a:schemeClr>
          </a:solidFill>
          <a:ln w="6350" cap="sq">
            <a:solidFill>
              <a:schemeClr val="bg1"/>
            </a:solidFill>
          </a:ln>
        </p:spPr>
        <p:style>
          <a:lnRef idx="1">
            <a:schemeClr val="accent2"/>
          </a:lnRef>
          <a:fillRef idx="0">
            <a:schemeClr val="accent2"/>
          </a:fillRef>
          <a:effectRef idx="0">
            <a:schemeClr val="accent2"/>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lnSpc>
                <a:spcPct val="110000"/>
              </a:lnSpc>
            </a:pPr>
            <a:endParaRPr lang="en-US" sz="1400">
              <a:solidFill>
                <a:schemeClr val="tx2"/>
              </a:solidFill>
              <a:ea typeface="Yu Gothic UI Semilight" panose="020B0400000000000000" pitchFamily="34" charset="-128"/>
            </a:endParaRPr>
          </a:p>
        </p:txBody>
      </p:sp>
      <p:sp>
        <p:nvSpPr>
          <p:cNvPr id="19" name="Picture Placeholder 64">
            <a:extLst>
              <a:ext uri="{FF2B5EF4-FFF2-40B4-BE49-F238E27FC236}">
                <a16:creationId xmlns:a16="http://schemas.microsoft.com/office/drawing/2014/main" id="{D764105D-34DF-49B9-973E-CAF338102394}"/>
              </a:ext>
            </a:extLst>
          </p:cNvPr>
          <p:cNvSpPr>
            <a:spLocks noGrp="1"/>
          </p:cNvSpPr>
          <p:nvPr>
            <p:ph type="pic" sz="quarter" idx="13" hasCustomPrompt="1"/>
          </p:nvPr>
        </p:nvSpPr>
        <p:spPr bwMode="black">
          <a:xfrm>
            <a:off x="1489664" y="1006764"/>
            <a:ext cx="2660073" cy="2660073"/>
          </a:xfrm>
          <a:prstGeom prst="ellipse">
            <a:avLst/>
          </a:prstGeom>
          <a:solidFill>
            <a:srgbClr val="FFFFFF"/>
          </a:solidFill>
          <a:ln w="19050">
            <a:solidFill>
              <a:srgbClr val="FFFFFF">
                <a:alpha val="85000"/>
              </a:srgbClr>
            </a:solidFill>
          </a:ln>
        </p:spPr>
        <p:txBody>
          <a:bodyPr anchor="ctr"/>
          <a:lstStyle>
            <a:lvl1pPr marL="0" indent="0" algn="ctr">
              <a:buNone/>
              <a:defRPr/>
            </a:lvl1pPr>
          </a:lstStyle>
          <a:p>
            <a:r>
              <a:rPr lang="en-US"/>
              <a:t>Photo</a:t>
            </a:r>
          </a:p>
        </p:txBody>
      </p:sp>
      <p:sp>
        <p:nvSpPr>
          <p:cNvPr id="21" name="Text Placeholder 6">
            <a:extLst>
              <a:ext uri="{FF2B5EF4-FFF2-40B4-BE49-F238E27FC236}">
                <a16:creationId xmlns:a16="http://schemas.microsoft.com/office/drawing/2014/main" id="{3E2CCAAD-5653-4FD7-ADE4-6667EE9B75D0}"/>
              </a:ext>
            </a:extLst>
          </p:cNvPr>
          <p:cNvSpPr>
            <a:spLocks noGrp="1"/>
          </p:cNvSpPr>
          <p:nvPr>
            <p:ph type="body" sz="quarter" idx="16"/>
          </p:nvPr>
        </p:nvSpPr>
        <p:spPr>
          <a:xfrm>
            <a:off x="6553198" y="1333500"/>
            <a:ext cx="4940302" cy="4191000"/>
          </a:xfrm>
        </p:spPr>
        <p:txBody>
          <a:bodyPr anchor="ctr"/>
          <a:lstStyle>
            <a:lvl1pPr marL="0" indent="0">
              <a:lnSpc>
                <a:spcPct val="100000"/>
              </a:lnSpc>
              <a:buNone/>
              <a:defRPr sz="3600">
                <a:solidFill>
                  <a:schemeClr val="tx1">
                    <a:lumMod val="90000"/>
                    <a:lumOff val="10000"/>
                  </a:schemeClr>
                </a:solidFill>
              </a:defRPr>
            </a:lvl1pPr>
            <a:lvl2pPr marL="347663" indent="0">
              <a:buNone/>
              <a:defRPr/>
            </a:lvl2pPr>
            <a:lvl3pPr marL="685800" indent="0">
              <a:buNone/>
              <a:defRPr/>
            </a:lvl3pPr>
            <a:lvl4pPr marL="1033463" indent="0">
              <a:buNone/>
              <a:defRPr/>
            </a:lvl4pPr>
            <a:lvl5pPr marL="1314450" indent="0">
              <a:buNone/>
              <a:defRPr/>
            </a:lvl5pPr>
          </a:lstStyle>
          <a:p>
            <a:pPr lvl="0"/>
            <a:r>
              <a:rPr lang="en-US" dirty="0"/>
              <a:t>Edit Master text styles</a:t>
            </a:r>
          </a:p>
        </p:txBody>
      </p:sp>
    </p:spTree>
    <p:extLst>
      <p:ext uri="{BB962C8B-B14F-4D97-AF65-F5344CB8AC3E}">
        <p14:creationId xmlns:p14="http://schemas.microsoft.com/office/powerpoint/2010/main" val="589036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Light">
    <p:bg>
      <p:bgPr>
        <a:gradFill>
          <a:gsLst>
            <a:gs pos="100000">
              <a:schemeClr val="bg2">
                <a:lumMod val="40000"/>
                <a:lumOff val="60000"/>
              </a:schemeClr>
            </a:gs>
            <a:gs pos="0">
              <a:srgbClr val="F2F4F2"/>
            </a:gs>
          </a:gsLst>
          <a:lin ang="36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CEDD6-A55A-4BFA-BD41-B25C2D386131}"/>
              </a:ext>
            </a:extLst>
          </p:cNvPr>
          <p:cNvSpPr>
            <a:spLocks noGrp="1"/>
          </p:cNvSpPr>
          <p:nvPr>
            <p:ph type="ctrTitle"/>
          </p:nvPr>
        </p:nvSpPr>
        <p:spPr>
          <a:xfrm>
            <a:off x="697230" y="3393358"/>
            <a:ext cx="8938512" cy="747897"/>
          </a:xfrm>
        </p:spPr>
        <p:txBody>
          <a:bodyPr lIns="0" tIns="0" rIns="0" bIns="0" anchor="b">
            <a:sp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9EE7548A-0EA8-480A-B191-081646BE7AB2}"/>
              </a:ext>
            </a:extLst>
          </p:cNvPr>
          <p:cNvSpPr>
            <a:spLocks noGrp="1"/>
          </p:cNvSpPr>
          <p:nvPr>
            <p:ph type="subTitle" idx="1"/>
          </p:nvPr>
        </p:nvSpPr>
        <p:spPr>
          <a:xfrm>
            <a:off x="697230" y="4720234"/>
            <a:ext cx="8356851" cy="332399"/>
          </a:xfrm>
        </p:spPr>
        <p:txBody>
          <a:bodyPr anchor="b">
            <a:spAutoFit/>
          </a:bodyPr>
          <a:lstStyle>
            <a:lvl1pPr marL="0" indent="0" algn="l">
              <a:buNone/>
              <a:defRPr sz="2400">
                <a:solidFill>
                  <a:schemeClr val="tx1">
                    <a:lumMod val="90000"/>
                    <a:lumOff val="1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D2B2F36-13E3-4123-A439-B58772360072}"/>
              </a:ext>
            </a:extLst>
          </p:cNvPr>
          <p:cNvSpPr>
            <a:spLocks noGrp="1"/>
          </p:cNvSpPr>
          <p:nvPr>
            <p:ph type="dt" sz="half" idx="10"/>
          </p:nvPr>
        </p:nvSpPr>
        <p:spPr/>
        <p:txBody>
          <a:bodyPr/>
          <a:lstStyle/>
          <a:p>
            <a:fld id="{1908E917-D97B-47A8-BD72-3330695DA57C}" type="datetime1">
              <a:rPr lang="en-US" smtClean="0"/>
              <a:t>3/14/2018</a:t>
            </a:fld>
            <a:endParaRPr lang="en-US"/>
          </a:p>
        </p:txBody>
      </p:sp>
      <p:sp>
        <p:nvSpPr>
          <p:cNvPr id="5" name="Footer Placeholder 4">
            <a:extLst>
              <a:ext uri="{FF2B5EF4-FFF2-40B4-BE49-F238E27FC236}">
                <a16:creationId xmlns:a16="http://schemas.microsoft.com/office/drawing/2014/main" id="{E8B47CCB-F855-4A90-9905-47F46B7BDDF1}"/>
              </a:ext>
            </a:extLst>
          </p:cNvPr>
          <p:cNvSpPr>
            <a:spLocks noGrp="1"/>
          </p:cNvSpPr>
          <p:nvPr>
            <p:ph type="ftr" sz="quarter" idx="11"/>
          </p:nvPr>
        </p:nvSpPr>
        <p:spPr/>
        <p:txBody>
          <a:bodyPr/>
          <a:lstStyle/>
          <a:p>
            <a:r>
              <a:rPr lang="en-US" dirty="0"/>
              <a:t>© Kinney Group, 2018</a:t>
            </a:r>
          </a:p>
        </p:txBody>
      </p:sp>
      <p:sp>
        <p:nvSpPr>
          <p:cNvPr id="6" name="Slide Number Placeholder 5">
            <a:extLst>
              <a:ext uri="{FF2B5EF4-FFF2-40B4-BE49-F238E27FC236}">
                <a16:creationId xmlns:a16="http://schemas.microsoft.com/office/drawing/2014/main" id="{2E26316C-35A5-4BE7-96B2-E0D0B29BC804}"/>
              </a:ext>
            </a:extLst>
          </p:cNvPr>
          <p:cNvSpPr>
            <a:spLocks noGrp="1"/>
          </p:cNvSpPr>
          <p:nvPr>
            <p:ph type="sldNum" sz="quarter" idx="12"/>
          </p:nvPr>
        </p:nvSpPr>
        <p:spPr/>
        <p:txBody>
          <a:bodyPr/>
          <a:lstStyle/>
          <a:p>
            <a:fld id="{4F9C8035-0985-42BC-822B-2001D85D7F5B}" type="slidenum">
              <a:rPr lang="en-US" smtClean="0"/>
              <a:t>‹#›</a:t>
            </a:fld>
            <a:endParaRPr lang="en-US"/>
          </a:p>
        </p:txBody>
      </p:sp>
      <p:pic>
        <p:nvPicPr>
          <p:cNvPr id="7" name="Picture 6" descr="Kinney Group logo">
            <a:extLst>
              <a:ext uri="{FF2B5EF4-FFF2-40B4-BE49-F238E27FC236}">
                <a16:creationId xmlns:a16="http://schemas.microsoft.com/office/drawing/2014/main" id="{2F8A3BC7-500F-4E4A-A8E4-1B5352BFF7B5}"/>
              </a:ext>
            </a:extLst>
          </p:cNvPr>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711663" y="518688"/>
            <a:ext cx="1783184" cy="523234"/>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383523EC-E893-4ADF-9F9B-CCE92915B2A3}"/>
              </a:ext>
            </a:extLst>
          </p:cNvPr>
          <p:cNvCxnSpPr/>
          <p:nvPr userDrawn="1"/>
        </p:nvCxnSpPr>
        <p:spPr>
          <a:xfrm>
            <a:off x="691894" y="4302252"/>
            <a:ext cx="7088633" cy="0"/>
          </a:xfrm>
          <a:prstGeom prst="line">
            <a:avLst/>
          </a:prstGeom>
          <a:ln w="9525">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03CE6CB4-98EB-4DBD-8E72-BD05E66E72F9}"/>
              </a:ext>
            </a:extLst>
          </p:cNvPr>
          <p:cNvSpPr>
            <a:spLocks noGrp="1"/>
          </p:cNvSpPr>
          <p:nvPr>
            <p:ph type="body" sz="quarter" idx="13"/>
          </p:nvPr>
        </p:nvSpPr>
        <p:spPr>
          <a:xfrm>
            <a:off x="697230" y="5122584"/>
            <a:ext cx="8356851" cy="249299"/>
          </a:xfrm>
        </p:spPr>
        <p:txBody>
          <a:bodyPr>
            <a:spAutoFit/>
          </a:bodyPr>
          <a:lstStyle>
            <a:lvl1pPr marL="0" indent="0">
              <a:buNone/>
              <a:defRPr sz="1800">
                <a:solidFill>
                  <a:schemeClr val="accent1"/>
                </a:solidFill>
              </a:defRPr>
            </a:lvl1pPr>
            <a:lvl2pPr marL="347472" indent="0">
              <a:buNone/>
              <a:defRPr/>
            </a:lvl2pPr>
            <a:lvl3pPr marL="685800" indent="0">
              <a:buNone/>
              <a:defRPr/>
            </a:lvl3pPr>
            <a:lvl4pPr marL="1033272" indent="0">
              <a:buNone/>
              <a:defRPr/>
            </a:lvl4pPr>
            <a:lvl5pPr marL="1316736" indent="0">
              <a:buNone/>
              <a:defRPr/>
            </a:lvl5pPr>
          </a:lstStyle>
          <a:p>
            <a:pPr lvl="0"/>
            <a:r>
              <a:rPr lang="en-US" dirty="0"/>
              <a:t>Edit Master text styles</a:t>
            </a:r>
          </a:p>
        </p:txBody>
      </p:sp>
    </p:spTree>
    <p:extLst>
      <p:ext uri="{BB962C8B-B14F-4D97-AF65-F5344CB8AC3E}">
        <p14:creationId xmlns:p14="http://schemas.microsoft.com/office/powerpoint/2010/main" val="4116972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Full Bleed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355FFD-8B35-4368-8A3F-1298CC7402AD}"/>
              </a:ext>
            </a:extLst>
          </p:cNvPr>
          <p:cNvSpPr>
            <a:spLocks noGrp="1"/>
          </p:cNvSpPr>
          <p:nvPr>
            <p:ph type="pic" sz="quarter" idx="13" hasCustomPrompt="1"/>
          </p:nvPr>
        </p:nvSpPr>
        <p:spPr>
          <a:xfrm>
            <a:off x="1524" y="0"/>
            <a:ext cx="12188952" cy="6858000"/>
          </a:xfrm>
        </p:spPr>
        <p:txBody>
          <a:bodyPr anchor="ctr"/>
          <a:lstStyle>
            <a:lvl1pPr marL="0" indent="0" algn="ctr">
              <a:buNone/>
              <a:defRPr/>
            </a:lvl1pPr>
          </a:lstStyle>
          <a:p>
            <a:r>
              <a:rPr lang="en-US"/>
              <a:t>Insert the photo first</a:t>
            </a:r>
          </a:p>
        </p:txBody>
      </p:sp>
      <p:sp>
        <p:nvSpPr>
          <p:cNvPr id="8" name="Text Placeholder 182">
            <a:extLst>
              <a:ext uri="{FF2B5EF4-FFF2-40B4-BE49-F238E27FC236}">
                <a16:creationId xmlns:a16="http://schemas.microsoft.com/office/drawing/2014/main" id="{B239BC69-2BA5-44C9-A7BA-0A8D30589525}"/>
              </a:ext>
            </a:extLst>
          </p:cNvPr>
          <p:cNvSpPr>
            <a:spLocks noGrp="1"/>
          </p:cNvSpPr>
          <p:nvPr>
            <p:ph type="body" sz="quarter" idx="15" hasCustomPrompt="1"/>
          </p:nvPr>
        </p:nvSpPr>
        <p:spPr bwMode="blackGray">
          <a:xfrm>
            <a:off x="1624075" y="1440742"/>
            <a:ext cx="8940799" cy="1920526"/>
          </a:xfrm>
          <a:solidFill>
            <a:srgbClr val="000000">
              <a:alpha val="69804"/>
            </a:srgbClr>
          </a:solidFill>
          <a:ln w="6350">
            <a:solidFill>
              <a:srgbClr val="FFFFFF"/>
            </a:solidFill>
          </a:ln>
        </p:spPr>
        <p:txBody>
          <a:bodyPr wrap="square" lIns="2377440" tIns="457200" rIns="182880" bIns="457200" anchor="t">
            <a:spAutoFit/>
          </a:bodyPr>
          <a:lstStyle>
            <a:lvl1pPr marL="0" indent="0">
              <a:spcAft>
                <a:spcPts val="1800"/>
              </a:spcAft>
              <a:buNone/>
              <a:defRPr sz="3600">
                <a:solidFill>
                  <a:schemeClr val="bg1"/>
                </a:solidFill>
              </a:defRPr>
            </a:lvl1pPr>
            <a:lvl2pPr marL="347663" indent="0">
              <a:buNone/>
              <a:defRPr/>
            </a:lvl2pPr>
            <a:lvl3pPr marL="685800" indent="0">
              <a:buNone/>
              <a:defRPr/>
            </a:lvl3pPr>
            <a:lvl4pPr marL="1033463" indent="0">
              <a:buNone/>
              <a:defRPr/>
            </a:lvl4pPr>
            <a:lvl5pPr marL="1314450" indent="0">
              <a:buNone/>
              <a:defRPr/>
            </a:lvl5pPr>
          </a:lstStyle>
          <a:p>
            <a:pPr lvl="0"/>
            <a:r>
              <a:rPr lang="en-US" dirty="0"/>
              <a:t>Insert quote. </a:t>
            </a:r>
            <a:br>
              <a:rPr lang="en-US" dirty="0"/>
            </a:br>
            <a:r>
              <a:rPr lang="en-US" dirty="0"/>
              <a:t>Include source at 20pt font.</a:t>
            </a:r>
          </a:p>
        </p:txBody>
      </p:sp>
      <p:sp>
        <p:nvSpPr>
          <p:cNvPr id="9" name="Text Placeholder 180">
            <a:extLst>
              <a:ext uri="{FF2B5EF4-FFF2-40B4-BE49-F238E27FC236}">
                <a16:creationId xmlns:a16="http://schemas.microsoft.com/office/drawing/2014/main" id="{3F895DB8-EF6E-4C37-BB99-E06C5C0A7B3E}"/>
              </a:ext>
            </a:extLst>
          </p:cNvPr>
          <p:cNvSpPr>
            <a:spLocks noGrp="1"/>
          </p:cNvSpPr>
          <p:nvPr>
            <p:ph type="body" sz="quarter" idx="14" hasCustomPrompt="1"/>
          </p:nvPr>
        </p:nvSpPr>
        <p:spPr bwMode="white">
          <a:xfrm>
            <a:off x="2339575" y="1958688"/>
            <a:ext cx="1005840" cy="795528"/>
          </a:xfrm>
          <a:blipFill>
            <a:blip r:embed="rId2"/>
            <a:stretch>
              <a:fillRect/>
            </a:stretch>
          </a:blipFill>
          <a:ln w="3175">
            <a:solidFill>
              <a:schemeClr val="tx1">
                <a:alpha val="0"/>
              </a:schemeClr>
            </a:solidFill>
          </a:ln>
        </p:spPr>
        <p:txBody>
          <a:bodyPr/>
          <a:lstStyle>
            <a:lvl1pPr marL="0" indent="0">
              <a:buNone/>
              <a:defRPr>
                <a:solidFill>
                  <a:schemeClr val="tx1">
                    <a:alpha val="0"/>
                  </a:schemeClr>
                </a:solidFill>
              </a:defRPr>
            </a:lvl1pPr>
            <a:lvl2pPr marL="347663" indent="0">
              <a:buNone/>
              <a:defRPr>
                <a:solidFill>
                  <a:schemeClr val="tx1">
                    <a:alpha val="0"/>
                  </a:schemeClr>
                </a:solidFill>
              </a:defRPr>
            </a:lvl2pPr>
            <a:lvl3pPr marL="685800" indent="0">
              <a:buNone/>
              <a:defRPr>
                <a:solidFill>
                  <a:schemeClr val="tx1">
                    <a:alpha val="0"/>
                  </a:schemeClr>
                </a:solidFill>
              </a:defRPr>
            </a:lvl3pPr>
            <a:lvl4pPr marL="1033463" indent="0">
              <a:buNone/>
              <a:defRPr>
                <a:solidFill>
                  <a:schemeClr val="accent6">
                    <a:alpha val="0"/>
                  </a:schemeClr>
                </a:solidFill>
              </a:defRPr>
            </a:lvl4pPr>
            <a:lvl5pPr marL="1314450" indent="0">
              <a:buNone/>
              <a:defRPr>
                <a:solidFill>
                  <a:schemeClr val="accent6">
                    <a:alpha val="0"/>
                  </a:schemeClr>
                </a:solidFill>
              </a:defRPr>
            </a:lvl5pPr>
          </a:lstStyle>
          <a:p>
            <a:pPr lvl="0"/>
            <a:r>
              <a:rPr lang="en-US" dirty="0"/>
              <a:t> </a:t>
            </a:r>
          </a:p>
        </p:txBody>
      </p:sp>
      <p:sp>
        <p:nvSpPr>
          <p:cNvPr id="3" name="Date Placeholder 2">
            <a:extLst>
              <a:ext uri="{FF2B5EF4-FFF2-40B4-BE49-F238E27FC236}">
                <a16:creationId xmlns:a16="http://schemas.microsoft.com/office/drawing/2014/main" id="{7629665E-B9BB-41B0-B40B-8164B5D61370}"/>
              </a:ext>
            </a:extLst>
          </p:cNvPr>
          <p:cNvSpPr>
            <a:spLocks noGrp="1"/>
          </p:cNvSpPr>
          <p:nvPr>
            <p:ph type="dt" sz="half" idx="10"/>
          </p:nvPr>
        </p:nvSpPr>
        <p:spPr/>
        <p:txBody>
          <a:bodyPr/>
          <a:lstStyle>
            <a:lvl1pPr>
              <a:defRPr>
                <a:solidFill>
                  <a:schemeClr val="bg1">
                    <a:lumMod val="85000"/>
                  </a:schemeClr>
                </a:solidFill>
              </a:defRPr>
            </a:lvl1pPr>
          </a:lstStyle>
          <a:p>
            <a:fld id="{B90879BF-F75A-476C-A095-E49DCBE383E0}" type="datetime1">
              <a:rPr lang="en-US" smtClean="0"/>
              <a:t>3/14/2018</a:t>
            </a:fld>
            <a:endParaRPr lang="en-US"/>
          </a:p>
        </p:txBody>
      </p:sp>
      <p:sp>
        <p:nvSpPr>
          <p:cNvPr id="4" name="Footer Placeholder 3">
            <a:extLst>
              <a:ext uri="{FF2B5EF4-FFF2-40B4-BE49-F238E27FC236}">
                <a16:creationId xmlns:a16="http://schemas.microsoft.com/office/drawing/2014/main" id="{92FABF9D-2A08-4DD0-B5CD-094B38CCE831}"/>
              </a:ext>
            </a:extLst>
          </p:cNvPr>
          <p:cNvSpPr>
            <a:spLocks noGrp="1"/>
          </p:cNvSpPr>
          <p:nvPr>
            <p:ph type="ftr" sz="quarter" idx="11"/>
          </p:nvPr>
        </p:nvSpPr>
        <p:spPr/>
        <p:txBody>
          <a:bodyPr/>
          <a:lstStyle>
            <a:lvl1pPr>
              <a:defRPr>
                <a:solidFill>
                  <a:schemeClr val="bg1">
                    <a:lumMod val="85000"/>
                  </a:schemeClr>
                </a:solidFill>
              </a:defRPr>
            </a:lvl1pPr>
          </a:lstStyle>
          <a:p>
            <a:r>
              <a:rPr lang="en-US" dirty="0"/>
              <a:t>© Kinney Group, 2018</a:t>
            </a:r>
          </a:p>
        </p:txBody>
      </p:sp>
      <p:sp>
        <p:nvSpPr>
          <p:cNvPr id="5" name="Slide Number Placeholder 4">
            <a:extLst>
              <a:ext uri="{FF2B5EF4-FFF2-40B4-BE49-F238E27FC236}">
                <a16:creationId xmlns:a16="http://schemas.microsoft.com/office/drawing/2014/main" id="{7920D12B-C644-4A09-9EDC-2F193F40E4F5}"/>
              </a:ext>
            </a:extLst>
          </p:cNvPr>
          <p:cNvSpPr>
            <a:spLocks noGrp="1"/>
          </p:cNvSpPr>
          <p:nvPr>
            <p:ph type="sldNum" sz="quarter" idx="12"/>
          </p:nvPr>
        </p:nvSpPr>
        <p:spPr/>
        <p:txBody>
          <a:bodyPr/>
          <a:lstStyle>
            <a:lvl1pPr>
              <a:defRPr>
                <a:solidFill>
                  <a:schemeClr val="bg1">
                    <a:lumMod val="85000"/>
                  </a:schemeClr>
                </a:solidFill>
              </a:defRPr>
            </a:lvl1pPr>
          </a:lstStyle>
          <a:p>
            <a:fld id="{4F9C8035-0985-42BC-822B-2001D85D7F5B}" type="slidenum">
              <a:rPr lang="en-US" smtClean="0"/>
              <a:pPr/>
              <a:t>‹#›</a:t>
            </a:fld>
            <a:endParaRPr lang="en-US"/>
          </a:p>
        </p:txBody>
      </p:sp>
    </p:spTree>
    <p:extLst>
      <p:ext uri="{BB962C8B-B14F-4D97-AF65-F5344CB8AC3E}">
        <p14:creationId xmlns:p14="http://schemas.microsoft.com/office/powerpoint/2010/main" val="31754109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Basic">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5869FFA2-92A2-4B97-9548-AA8EC17E0FFA}"/>
              </a:ext>
            </a:extLst>
          </p:cNvPr>
          <p:cNvSpPr>
            <a:spLocks noGrp="1"/>
          </p:cNvSpPr>
          <p:nvPr>
            <p:ph type="body" sz="quarter" idx="14" hasCustomPrompt="1"/>
          </p:nvPr>
        </p:nvSpPr>
        <p:spPr>
          <a:xfrm>
            <a:off x="5351081" y="4030978"/>
            <a:ext cx="3362071" cy="387858"/>
          </a:xfrm>
        </p:spPr>
        <p:txBody>
          <a:bodyPr/>
          <a:lstStyle>
            <a:lvl1pPr marL="0" indent="0" algn="l">
              <a:buNone/>
              <a:defRPr>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Name</a:t>
            </a:r>
          </a:p>
        </p:txBody>
      </p:sp>
      <p:sp>
        <p:nvSpPr>
          <p:cNvPr id="17" name="Text Placeholder 10">
            <a:extLst>
              <a:ext uri="{FF2B5EF4-FFF2-40B4-BE49-F238E27FC236}">
                <a16:creationId xmlns:a16="http://schemas.microsoft.com/office/drawing/2014/main" id="{C4343149-A537-4547-A980-51178A41EBE4}"/>
              </a:ext>
            </a:extLst>
          </p:cNvPr>
          <p:cNvSpPr>
            <a:spLocks noGrp="1"/>
          </p:cNvSpPr>
          <p:nvPr>
            <p:ph type="body" sz="quarter" idx="15" hasCustomPrompt="1"/>
          </p:nvPr>
        </p:nvSpPr>
        <p:spPr>
          <a:xfrm>
            <a:off x="5351081" y="4514597"/>
            <a:ext cx="3362071" cy="375158"/>
          </a:xfrm>
        </p:spPr>
        <p:txBody>
          <a:bodyPr/>
          <a:lstStyle>
            <a:lvl1pPr marL="0" indent="0" algn="l">
              <a:buNone/>
              <a:defRPr sz="1800" i="1">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Occupation</a:t>
            </a:r>
          </a:p>
        </p:txBody>
      </p:sp>
      <p:cxnSp>
        <p:nvCxnSpPr>
          <p:cNvPr id="24" name="Straight Connector 23">
            <a:extLst>
              <a:ext uri="{FF2B5EF4-FFF2-40B4-BE49-F238E27FC236}">
                <a16:creationId xmlns:a16="http://schemas.microsoft.com/office/drawing/2014/main" id="{B0400A89-6969-4B53-AF36-FEFA1FFA1B29}"/>
              </a:ext>
            </a:extLst>
          </p:cNvPr>
          <p:cNvCxnSpPr>
            <a:cxnSpLocks/>
          </p:cNvCxnSpPr>
          <p:nvPr userDrawn="1"/>
        </p:nvCxnSpPr>
        <p:spPr>
          <a:xfrm>
            <a:off x="4411471" y="864108"/>
            <a:ext cx="0" cy="4800599"/>
          </a:xfrm>
          <a:prstGeom prst="line">
            <a:avLst/>
          </a:prstGeom>
          <a:ln w="63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092B282F-4671-4B37-A49A-80A98473BBAB}"/>
              </a:ext>
            </a:extLst>
          </p:cNvPr>
          <p:cNvSpPr>
            <a:spLocks noGrp="1"/>
          </p:cNvSpPr>
          <p:nvPr>
            <p:ph type="dt" sz="half" idx="16"/>
          </p:nvPr>
        </p:nvSpPr>
        <p:spPr/>
        <p:txBody>
          <a:bodyPr/>
          <a:lstStyle/>
          <a:p>
            <a:fld id="{96BF2EAB-F866-413F-A16D-6212DAA060B3}" type="datetime1">
              <a:rPr lang="en-US" smtClean="0"/>
              <a:t>3/14/2018</a:t>
            </a:fld>
            <a:endParaRPr lang="en-US"/>
          </a:p>
        </p:txBody>
      </p:sp>
      <p:sp>
        <p:nvSpPr>
          <p:cNvPr id="8" name="Footer Placeholder 7">
            <a:extLst>
              <a:ext uri="{FF2B5EF4-FFF2-40B4-BE49-F238E27FC236}">
                <a16:creationId xmlns:a16="http://schemas.microsoft.com/office/drawing/2014/main" id="{B2E0C3AA-6B8F-48C2-BBF8-05F4DB289A26}"/>
              </a:ext>
            </a:extLst>
          </p:cNvPr>
          <p:cNvSpPr>
            <a:spLocks noGrp="1"/>
          </p:cNvSpPr>
          <p:nvPr>
            <p:ph type="ftr" sz="quarter" idx="17"/>
          </p:nvPr>
        </p:nvSpPr>
        <p:spPr/>
        <p:txBody>
          <a:bodyPr/>
          <a:lstStyle/>
          <a:p>
            <a:r>
              <a:rPr lang="en-US" dirty="0"/>
              <a:t>© Kinney Group, 2018</a:t>
            </a:r>
          </a:p>
        </p:txBody>
      </p:sp>
      <p:sp>
        <p:nvSpPr>
          <p:cNvPr id="9" name="Slide Number Placeholder 8">
            <a:extLst>
              <a:ext uri="{FF2B5EF4-FFF2-40B4-BE49-F238E27FC236}">
                <a16:creationId xmlns:a16="http://schemas.microsoft.com/office/drawing/2014/main" id="{F1202C17-4EB1-4831-AC87-795225EB30D3}"/>
              </a:ext>
            </a:extLst>
          </p:cNvPr>
          <p:cNvSpPr>
            <a:spLocks noGrp="1"/>
          </p:cNvSpPr>
          <p:nvPr>
            <p:ph type="sldNum" sz="quarter" idx="18"/>
          </p:nvPr>
        </p:nvSpPr>
        <p:spPr/>
        <p:txBody>
          <a:bodyPr/>
          <a:lstStyle/>
          <a:p>
            <a:fld id="{4F9C8035-0985-42BC-822B-2001D85D7F5B}" type="slidenum">
              <a:rPr lang="en-US" smtClean="0"/>
              <a:pPr/>
              <a:t>‹#›</a:t>
            </a:fld>
            <a:endParaRPr lang="en-US"/>
          </a:p>
        </p:txBody>
      </p:sp>
      <p:sp>
        <p:nvSpPr>
          <p:cNvPr id="26" name="Text Placeholder 87">
            <a:extLst>
              <a:ext uri="{FF2B5EF4-FFF2-40B4-BE49-F238E27FC236}">
                <a16:creationId xmlns:a16="http://schemas.microsoft.com/office/drawing/2014/main" id="{9A6CCCFB-80C7-4377-8F47-E3CF633C804A}"/>
              </a:ext>
            </a:extLst>
          </p:cNvPr>
          <p:cNvSpPr>
            <a:spLocks noGrp="1"/>
          </p:cNvSpPr>
          <p:nvPr>
            <p:ph type="body" sz="quarter" idx="19" hasCustomPrompt="1"/>
          </p:nvPr>
        </p:nvSpPr>
        <p:spPr>
          <a:xfrm>
            <a:off x="5340603" y="868343"/>
            <a:ext cx="6160362" cy="2835824"/>
          </a:xfrm>
        </p:spPr>
        <p:txBody>
          <a:bodyPr anchor="b">
            <a:normAutofit/>
          </a:bodyPr>
          <a:lstStyle>
            <a:lvl1pPr marL="0" indent="0">
              <a:lnSpc>
                <a:spcPct val="100000"/>
              </a:lnSpc>
              <a:spcAft>
                <a:spcPts val="0"/>
              </a:spcAft>
              <a:buNone/>
              <a:defRPr sz="3600">
                <a:solidFill>
                  <a:srgbClr val="283234"/>
                </a:solidFill>
              </a:defRPr>
            </a:lvl1pPr>
            <a:lvl2pPr marL="347663" indent="0">
              <a:buNone/>
              <a:defRPr/>
            </a:lvl2pPr>
            <a:lvl3pPr marL="685800" indent="0">
              <a:buNone/>
              <a:defRPr/>
            </a:lvl3pPr>
            <a:lvl4pPr marL="1033463" indent="0">
              <a:buNone/>
              <a:defRPr/>
            </a:lvl4pPr>
            <a:lvl5pPr marL="1314450" indent="0">
              <a:buNone/>
              <a:defRPr/>
            </a:lvl5pPr>
          </a:lstStyle>
          <a:p>
            <a:pPr lvl="0"/>
            <a:r>
              <a:rPr lang="en-US" dirty="0"/>
              <a:t>Enter quote</a:t>
            </a:r>
          </a:p>
        </p:txBody>
      </p:sp>
      <p:grpSp>
        <p:nvGrpSpPr>
          <p:cNvPr id="74" name="Group 73">
            <a:extLst>
              <a:ext uri="{FF2B5EF4-FFF2-40B4-BE49-F238E27FC236}">
                <a16:creationId xmlns:a16="http://schemas.microsoft.com/office/drawing/2014/main" id="{EA15EB7F-0CC6-4895-A7D5-4F3DB6AE5260}"/>
              </a:ext>
            </a:extLst>
          </p:cNvPr>
          <p:cNvGrpSpPr/>
          <p:nvPr userDrawn="1"/>
        </p:nvGrpSpPr>
        <p:grpSpPr>
          <a:xfrm>
            <a:off x="1331623" y="2380265"/>
            <a:ext cx="1748224" cy="1748224"/>
            <a:chOff x="1216522" y="2091171"/>
            <a:chExt cx="2326409" cy="2326409"/>
          </a:xfrm>
        </p:grpSpPr>
        <p:sp>
          <p:nvSpPr>
            <p:cNvPr id="75" name="Oval 74">
              <a:extLst>
                <a:ext uri="{FF2B5EF4-FFF2-40B4-BE49-F238E27FC236}">
                  <a16:creationId xmlns:a16="http://schemas.microsoft.com/office/drawing/2014/main" id="{9D824044-FF82-4CAA-B9F7-400279EFD911}"/>
                </a:ext>
              </a:extLst>
            </p:cNvPr>
            <p:cNvSpPr/>
            <p:nvPr/>
          </p:nvSpPr>
          <p:spPr>
            <a:xfrm>
              <a:off x="1216522" y="2091171"/>
              <a:ext cx="2326409" cy="2326409"/>
            </a:xfrm>
            <a:prstGeom prst="ellipse">
              <a:avLst/>
            </a:prstGeom>
            <a:solidFill>
              <a:schemeClr val="tx1">
                <a:lumMod val="10000"/>
                <a:lumOff val="90000"/>
              </a:schemeClr>
            </a:solidFill>
            <a:ln w="12700" cap="sq">
              <a:solidFill>
                <a:schemeClr val="bg2">
                  <a:lumMod val="40000"/>
                  <a:lumOff val="60000"/>
                </a:schemeClr>
              </a:solidFill>
            </a:ln>
          </p:spPr>
          <p:style>
            <a:lnRef idx="1">
              <a:schemeClr val="accent2"/>
            </a:lnRef>
            <a:fillRef idx="0">
              <a:schemeClr val="accent2"/>
            </a:fillRef>
            <a:effectRef idx="0">
              <a:schemeClr val="accent2"/>
            </a:effectRef>
            <a:fontRef idx="minor">
              <a:schemeClr val="tx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nSpc>
                  <a:spcPct val="110000"/>
                </a:lnSpc>
              </a:pPr>
              <a:endParaRPr lang="en-US" sz="1600">
                <a:solidFill>
                  <a:schemeClr val="tx2"/>
                </a:solidFill>
                <a:latin typeface="Arial" charset="0"/>
                <a:cs typeface="Arial" charset="0"/>
              </a:endParaRPr>
            </a:p>
          </p:txBody>
        </p:sp>
        <p:grpSp>
          <p:nvGrpSpPr>
            <p:cNvPr id="76" name="Group 75">
              <a:extLst>
                <a:ext uri="{FF2B5EF4-FFF2-40B4-BE49-F238E27FC236}">
                  <a16:creationId xmlns:a16="http://schemas.microsoft.com/office/drawing/2014/main" id="{FD26744A-0CFC-4EE5-9872-5064D4FBA4D5}"/>
                </a:ext>
              </a:extLst>
            </p:cNvPr>
            <p:cNvGrpSpPr/>
            <p:nvPr/>
          </p:nvGrpSpPr>
          <p:grpSpPr>
            <a:xfrm>
              <a:off x="1419226" y="2282091"/>
              <a:ext cx="1929616" cy="1929616"/>
              <a:chOff x="1485878" y="2188005"/>
              <a:chExt cx="1439714" cy="1439714"/>
            </a:xfrm>
          </p:grpSpPr>
          <p:sp>
            <p:nvSpPr>
              <p:cNvPr id="77" name="Oval 76">
                <a:extLst>
                  <a:ext uri="{FF2B5EF4-FFF2-40B4-BE49-F238E27FC236}">
                    <a16:creationId xmlns:a16="http://schemas.microsoft.com/office/drawing/2014/main" id="{7B4E8F45-A6E2-4C8C-9F51-85B6C83807E8}"/>
                  </a:ext>
                </a:extLst>
              </p:cNvPr>
              <p:cNvSpPr/>
              <p:nvPr/>
            </p:nvSpPr>
            <p:spPr bwMode="black">
              <a:xfrm>
                <a:off x="1485878" y="2188005"/>
                <a:ext cx="1439714" cy="1439714"/>
              </a:xfrm>
              <a:prstGeom prst="ellipse">
                <a:avLst/>
              </a:prstGeom>
              <a:solidFill>
                <a:schemeClr val="accent1"/>
              </a:solidFill>
              <a:ln w="12700" cap="sq">
                <a:noFill/>
              </a:ln>
            </p:spPr>
            <p:style>
              <a:lnRef idx="1">
                <a:schemeClr val="accent2"/>
              </a:lnRef>
              <a:fillRef idx="0">
                <a:schemeClr val="accent2"/>
              </a:fillRef>
              <a:effectRef idx="0">
                <a:schemeClr val="accent2"/>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lnSpc>
                    <a:spcPct val="110000"/>
                  </a:lnSpc>
                </a:pPr>
                <a:endParaRPr lang="en-US" sz="1600" noProof="0">
                  <a:solidFill>
                    <a:schemeClr val="tx2"/>
                  </a:solidFill>
                  <a:latin typeface="Arial" charset="0"/>
                  <a:cs typeface="Arial" charset="0"/>
                </a:endParaRPr>
              </a:p>
            </p:txBody>
          </p:sp>
          <p:sp>
            <p:nvSpPr>
              <p:cNvPr id="78" name="Freeform 5">
                <a:extLst>
                  <a:ext uri="{FF2B5EF4-FFF2-40B4-BE49-F238E27FC236}">
                    <a16:creationId xmlns:a16="http://schemas.microsoft.com/office/drawing/2014/main" id="{7BAC7A1F-1B43-4248-902C-CCF081F27DC4}"/>
                  </a:ext>
                </a:extLst>
              </p:cNvPr>
              <p:cNvSpPr>
                <a:spLocks noChangeAspect="1" noEditPoints="1"/>
              </p:cNvSpPr>
              <p:nvPr userDrawn="1"/>
            </p:nvSpPr>
            <p:spPr bwMode="white">
              <a:xfrm>
                <a:off x="1783222" y="2583093"/>
                <a:ext cx="845025" cy="663115"/>
              </a:xfrm>
              <a:custGeom>
                <a:avLst/>
                <a:gdLst>
                  <a:gd name="T0" fmla="*/ 497 w 800"/>
                  <a:gd name="T1" fmla="*/ 562 h 627"/>
                  <a:gd name="T2" fmla="*/ 517 w 800"/>
                  <a:gd name="T3" fmla="*/ 163 h 627"/>
                  <a:gd name="T4" fmla="*/ 769 w 800"/>
                  <a:gd name="T5" fmla="*/ 0 h 627"/>
                  <a:gd name="T6" fmla="*/ 764 w 800"/>
                  <a:gd name="T7" fmla="*/ 61 h 627"/>
                  <a:gd name="T8" fmla="*/ 566 w 800"/>
                  <a:gd name="T9" fmla="*/ 319 h 627"/>
                  <a:gd name="T10" fmla="*/ 573 w 800"/>
                  <a:gd name="T11" fmla="*/ 343 h 627"/>
                  <a:gd name="T12" fmla="*/ 660 w 800"/>
                  <a:gd name="T13" fmla="*/ 316 h 627"/>
                  <a:gd name="T14" fmla="*/ 800 w 800"/>
                  <a:gd name="T15" fmla="*/ 466 h 627"/>
                  <a:gd name="T16" fmla="*/ 635 w 800"/>
                  <a:gd name="T17" fmla="*/ 627 h 627"/>
                  <a:gd name="T18" fmla="*/ 528 w 800"/>
                  <a:gd name="T19" fmla="*/ 171 h 627"/>
                  <a:gd name="T20" fmla="*/ 507 w 800"/>
                  <a:gd name="T21" fmla="*/ 553 h 627"/>
                  <a:gd name="T22" fmla="*/ 742 w 800"/>
                  <a:gd name="T23" fmla="*/ 569 h 627"/>
                  <a:gd name="T24" fmla="*/ 748 w 800"/>
                  <a:gd name="T25" fmla="*/ 370 h 627"/>
                  <a:gd name="T26" fmla="*/ 590 w 800"/>
                  <a:gd name="T27" fmla="*/ 349 h 627"/>
                  <a:gd name="T28" fmla="*/ 559 w 800"/>
                  <a:gd name="T29" fmla="*/ 348 h 627"/>
                  <a:gd name="T30" fmla="*/ 607 w 800"/>
                  <a:gd name="T31" fmla="*/ 160 h 627"/>
                  <a:gd name="T32" fmla="*/ 755 w 800"/>
                  <a:gd name="T33" fmla="*/ 19 h 627"/>
                  <a:gd name="T34" fmla="*/ 57 w 800"/>
                  <a:gd name="T35" fmla="*/ 562 h 627"/>
                  <a:gd name="T36" fmla="*/ 77 w 800"/>
                  <a:gd name="T37" fmla="*/ 163 h 627"/>
                  <a:gd name="T38" fmla="*/ 329 w 800"/>
                  <a:gd name="T39" fmla="*/ 0 h 627"/>
                  <a:gd name="T40" fmla="*/ 324 w 800"/>
                  <a:gd name="T41" fmla="*/ 61 h 627"/>
                  <a:gd name="T42" fmla="*/ 126 w 800"/>
                  <a:gd name="T43" fmla="*/ 319 h 627"/>
                  <a:gd name="T44" fmla="*/ 133 w 800"/>
                  <a:gd name="T45" fmla="*/ 343 h 627"/>
                  <a:gd name="T46" fmla="*/ 220 w 800"/>
                  <a:gd name="T47" fmla="*/ 316 h 627"/>
                  <a:gd name="T48" fmla="*/ 360 w 800"/>
                  <a:gd name="T49" fmla="*/ 466 h 627"/>
                  <a:gd name="T50" fmla="*/ 195 w 800"/>
                  <a:gd name="T51" fmla="*/ 627 h 627"/>
                  <a:gd name="T52" fmla="*/ 88 w 800"/>
                  <a:gd name="T53" fmla="*/ 171 h 627"/>
                  <a:gd name="T54" fmla="*/ 67 w 800"/>
                  <a:gd name="T55" fmla="*/ 553 h 627"/>
                  <a:gd name="T56" fmla="*/ 302 w 800"/>
                  <a:gd name="T57" fmla="*/ 569 h 627"/>
                  <a:gd name="T58" fmla="*/ 308 w 800"/>
                  <a:gd name="T59" fmla="*/ 370 h 627"/>
                  <a:gd name="T60" fmla="*/ 150 w 800"/>
                  <a:gd name="T61" fmla="*/ 349 h 627"/>
                  <a:gd name="T62" fmla="*/ 119 w 800"/>
                  <a:gd name="T63" fmla="*/ 348 h 627"/>
                  <a:gd name="T64" fmla="*/ 167 w 800"/>
                  <a:gd name="T65" fmla="*/ 160 h 627"/>
                  <a:gd name="T66" fmla="*/ 315 w 800"/>
                  <a:gd name="T67" fmla="*/ 1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627">
                    <a:moveTo>
                      <a:pt x="635" y="627"/>
                    </a:moveTo>
                    <a:cubicBezTo>
                      <a:pt x="582" y="627"/>
                      <a:pt x="535" y="605"/>
                      <a:pt x="497" y="562"/>
                    </a:cubicBezTo>
                    <a:cubicBezTo>
                      <a:pt x="459" y="519"/>
                      <a:pt x="440" y="460"/>
                      <a:pt x="440" y="388"/>
                    </a:cubicBezTo>
                    <a:cubicBezTo>
                      <a:pt x="440" y="305"/>
                      <a:pt x="466" y="229"/>
                      <a:pt x="517" y="163"/>
                    </a:cubicBezTo>
                    <a:cubicBezTo>
                      <a:pt x="568" y="97"/>
                      <a:pt x="650" y="43"/>
                      <a:pt x="760" y="3"/>
                    </a:cubicBezTo>
                    <a:cubicBezTo>
                      <a:pt x="769" y="0"/>
                      <a:pt x="769" y="0"/>
                      <a:pt x="769" y="0"/>
                    </a:cubicBezTo>
                    <a:cubicBezTo>
                      <a:pt x="769" y="59"/>
                      <a:pt x="769" y="59"/>
                      <a:pt x="769" y="59"/>
                    </a:cubicBezTo>
                    <a:cubicBezTo>
                      <a:pt x="764" y="61"/>
                      <a:pt x="764" y="61"/>
                      <a:pt x="764" y="61"/>
                    </a:cubicBezTo>
                    <a:cubicBezTo>
                      <a:pt x="702" y="83"/>
                      <a:pt x="653" y="119"/>
                      <a:pt x="618" y="168"/>
                    </a:cubicBezTo>
                    <a:cubicBezTo>
                      <a:pt x="583" y="216"/>
                      <a:pt x="566" y="267"/>
                      <a:pt x="566" y="319"/>
                    </a:cubicBezTo>
                    <a:cubicBezTo>
                      <a:pt x="566" y="331"/>
                      <a:pt x="568" y="338"/>
                      <a:pt x="570" y="341"/>
                    </a:cubicBezTo>
                    <a:cubicBezTo>
                      <a:pt x="571" y="342"/>
                      <a:pt x="572" y="343"/>
                      <a:pt x="573" y="343"/>
                    </a:cubicBezTo>
                    <a:cubicBezTo>
                      <a:pt x="573" y="343"/>
                      <a:pt x="575" y="343"/>
                      <a:pt x="582" y="338"/>
                    </a:cubicBezTo>
                    <a:cubicBezTo>
                      <a:pt x="603" y="323"/>
                      <a:pt x="629" y="316"/>
                      <a:pt x="660" y="316"/>
                    </a:cubicBezTo>
                    <a:cubicBezTo>
                      <a:pt x="697" y="316"/>
                      <a:pt x="730" y="331"/>
                      <a:pt x="758" y="360"/>
                    </a:cubicBezTo>
                    <a:cubicBezTo>
                      <a:pt x="786" y="390"/>
                      <a:pt x="800" y="425"/>
                      <a:pt x="800" y="466"/>
                    </a:cubicBezTo>
                    <a:cubicBezTo>
                      <a:pt x="800" y="508"/>
                      <a:pt x="783" y="546"/>
                      <a:pt x="752" y="579"/>
                    </a:cubicBezTo>
                    <a:cubicBezTo>
                      <a:pt x="720" y="611"/>
                      <a:pt x="680" y="627"/>
                      <a:pt x="635" y="627"/>
                    </a:cubicBezTo>
                    <a:close/>
                    <a:moveTo>
                      <a:pt x="755" y="19"/>
                    </a:moveTo>
                    <a:cubicBezTo>
                      <a:pt x="652" y="58"/>
                      <a:pt x="576" y="109"/>
                      <a:pt x="528" y="171"/>
                    </a:cubicBezTo>
                    <a:cubicBezTo>
                      <a:pt x="478" y="235"/>
                      <a:pt x="453" y="308"/>
                      <a:pt x="453" y="388"/>
                    </a:cubicBezTo>
                    <a:cubicBezTo>
                      <a:pt x="453" y="457"/>
                      <a:pt x="471" y="512"/>
                      <a:pt x="507" y="553"/>
                    </a:cubicBezTo>
                    <a:cubicBezTo>
                      <a:pt x="543" y="593"/>
                      <a:pt x="586" y="614"/>
                      <a:pt x="635" y="614"/>
                    </a:cubicBezTo>
                    <a:cubicBezTo>
                      <a:pt x="677" y="614"/>
                      <a:pt x="713" y="599"/>
                      <a:pt x="742" y="569"/>
                    </a:cubicBezTo>
                    <a:cubicBezTo>
                      <a:pt x="771" y="539"/>
                      <a:pt x="786" y="505"/>
                      <a:pt x="786" y="466"/>
                    </a:cubicBezTo>
                    <a:cubicBezTo>
                      <a:pt x="786" y="429"/>
                      <a:pt x="773" y="396"/>
                      <a:pt x="748" y="370"/>
                    </a:cubicBezTo>
                    <a:cubicBezTo>
                      <a:pt x="722" y="343"/>
                      <a:pt x="693" y="329"/>
                      <a:pt x="660" y="329"/>
                    </a:cubicBezTo>
                    <a:cubicBezTo>
                      <a:pt x="632" y="329"/>
                      <a:pt x="608" y="336"/>
                      <a:pt x="590" y="349"/>
                    </a:cubicBezTo>
                    <a:cubicBezTo>
                      <a:pt x="583" y="354"/>
                      <a:pt x="577" y="357"/>
                      <a:pt x="573" y="357"/>
                    </a:cubicBezTo>
                    <a:cubicBezTo>
                      <a:pt x="569" y="357"/>
                      <a:pt x="563" y="355"/>
                      <a:pt x="559" y="348"/>
                    </a:cubicBezTo>
                    <a:cubicBezTo>
                      <a:pt x="554" y="341"/>
                      <a:pt x="552" y="332"/>
                      <a:pt x="552" y="319"/>
                    </a:cubicBezTo>
                    <a:cubicBezTo>
                      <a:pt x="552" y="264"/>
                      <a:pt x="571" y="210"/>
                      <a:pt x="607" y="160"/>
                    </a:cubicBezTo>
                    <a:cubicBezTo>
                      <a:pt x="643" y="110"/>
                      <a:pt x="693" y="73"/>
                      <a:pt x="755" y="50"/>
                    </a:cubicBezTo>
                    <a:lnTo>
                      <a:pt x="755" y="19"/>
                    </a:lnTo>
                    <a:close/>
                    <a:moveTo>
                      <a:pt x="195" y="627"/>
                    </a:moveTo>
                    <a:cubicBezTo>
                      <a:pt x="142" y="627"/>
                      <a:pt x="96" y="605"/>
                      <a:pt x="57" y="562"/>
                    </a:cubicBezTo>
                    <a:cubicBezTo>
                      <a:pt x="19" y="519"/>
                      <a:pt x="0" y="460"/>
                      <a:pt x="0" y="388"/>
                    </a:cubicBezTo>
                    <a:cubicBezTo>
                      <a:pt x="0" y="305"/>
                      <a:pt x="26" y="229"/>
                      <a:pt x="77" y="163"/>
                    </a:cubicBezTo>
                    <a:cubicBezTo>
                      <a:pt x="128" y="97"/>
                      <a:pt x="210" y="43"/>
                      <a:pt x="320" y="3"/>
                    </a:cubicBezTo>
                    <a:cubicBezTo>
                      <a:pt x="329" y="0"/>
                      <a:pt x="329" y="0"/>
                      <a:pt x="329" y="0"/>
                    </a:cubicBezTo>
                    <a:cubicBezTo>
                      <a:pt x="329" y="59"/>
                      <a:pt x="329" y="59"/>
                      <a:pt x="329" y="59"/>
                    </a:cubicBezTo>
                    <a:cubicBezTo>
                      <a:pt x="324" y="61"/>
                      <a:pt x="324" y="61"/>
                      <a:pt x="324" y="61"/>
                    </a:cubicBezTo>
                    <a:cubicBezTo>
                      <a:pt x="262" y="83"/>
                      <a:pt x="213" y="119"/>
                      <a:pt x="178" y="168"/>
                    </a:cubicBezTo>
                    <a:cubicBezTo>
                      <a:pt x="143" y="216"/>
                      <a:pt x="126" y="267"/>
                      <a:pt x="126" y="319"/>
                    </a:cubicBezTo>
                    <a:cubicBezTo>
                      <a:pt x="126" y="331"/>
                      <a:pt x="128" y="338"/>
                      <a:pt x="130" y="341"/>
                    </a:cubicBezTo>
                    <a:cubicBezTo>
                      <a:pt x="131" y="342"/>
                      <a:pt x="132" y="343"/>
                      <a:pt x="133" y="343"/>
                    </a:cubicBezTo>
                    <a:cubicBezTo>
                      <a:pt x="133" y="343"/>
                      <a:pt x="135" y="343"/>
                      <a:pt x="143" y="338"/>
                    </a:cubicBezTo>
                    <a:cubicBezTo>
                      <a:pt x="163" y="323"/>
                      <a:pt x="189" y="316"/>
                      <a:pt x="220" y="316"/>
                    </a:cubicBezTo>
                    <a:cubicBezTo>
                      <a:pt x="257" y="316"/>
                      <a:pt x="290" y="331"/>
                      <a:pt x="318" y="360"/>
                    </a:cubicBezTo>
                    <a:cubicBezTo>
                      <a:pt x="346" y="390"/>
                      <a:pt x="360" y="425"/>
                      <a:pt x="360" y="466"/>
                    </a:cubicBezTo>
                    <a:cubicBezTo>
                      <a:pt x="360" y="508"/>
                      <a:pt x="344" y="546"/>
                      <a:pt x="312" y="579"/>
                    </a:cubicBezTo>
                    <a:cubicBezTo>
                      <a:pt x="280" y="611"/>
                      <a:pt x="240" y="627"/>
                      <a:pt x="195" y="627"/>
                    </a:cubicBezTo>
                    <a:close/>
                    <a:moveTo>
                      <a:pt x="315" y="19"/>
                    </a:moveTo>
                    <a:cubicBezTo>
                      <a:pt x="212" y="58"/>
                      <a:pt x="136" y="109"/>
                      <a:pt x="88" y="171"/>
                    </a:cubicBezTo>
                    <a:cubicBezTo>
                      <a:pt x="38" y="235"/>
                      <a:pt x="13" y="308"/>
                      <a:pt x="13" y="388"/>
                    </a:cubicBezTo>
                    <a:cubicBezTo>
                      <a:pt x="13" y="457"/>
                      <a:pt x="31" y="512"/>
                      <a:pt x="67" y="553"/>
                    </a:cubicBezTo>
                    <a:cubicBezTo>
                      <a:pt x="103" y="593"/>
                      <a:pt x="146" y="614"/>
                      <a:pt x="195" y="614"/>
                    </a:cubicBezTo>
                    <a:cubicBezTo>
                      <a:pt x="237" y="614"/>
                      <a:pt x="273" y="599"/>
                      <a:pt x="302" y="569"/>
                    </a:cubicBezTo>
                    <a:cubicBezTo>
                      <a:pt x="331" y="539"/>
                      <a:pt x="346" y="505"/>
                      <a:pt x="346" y="466"/>
                    </a:cubicBezTo>
                    <a:cubicBezTo>
                      <a:pt x="346" y="429"/>
                      <a:pt x="333" y="396"/>
                      <a:pt x="308" y="370"/>
                    </a:cubicBezTo>
                    <a:cubicBezTo>
                      <a:pt x="283" y="343"/>
                      <a:pt x="253" y="329"/>
                      <a:pt x="220" y="329"/>
                    </a:cubicBezTo>
                    <a:cubicBezTo>
                      <a:pt x="192" y="329"/>
                      <a:pt x="169" y="336"/>
                      <a:pt x="150" y="349"/>
                    </a:cubicBezTo>
                    <a:cubicBezTo>
                      <a:pt x="143" y="354"/>
                      <a:pt x="137" y="357"/>
                      <a:pt x="133" y="357"/>
                    </a:cubicBezTo>
                    <a:cubicBezTo>
                      <a:pt x="129" y="357"/>
                      <a:pt x="123" y="355"/>
                      <a:pt x="119" y="348"/>
                    </a:cubicBezTo>
                    <a:cubicBezTo>
                      <a:pt x="114" y="341"/>
                      <a:pt x="112" y="332"/>
                      <a:pt x="112" y="319"/>
                    </a:cubicBezTo>
                    <a:cubicBezTo>
                      <a:pt x="112" y="264"/>
                      <a:pt x="131" y="210"/>
                      <a:pt x="167" y="160"/>
                    </a:cubicBezTo>
                    <a:cubicBezTo>
                      <a:pt x="203" y="110"/>
                      <a:pt x="253" y="73"/>
                      <a:pt x="315" y="50"/>
                    </a:cubicBezTo>
                    <a:lnTo>
                      <a:pt x="315"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351366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71EEFF5-7110-4160-BC16-8D73DB08CBBB}"/>
              </a:ext>
            </a:extLst>
          </p:cNvPr>
          <p:cNvSpPr>
            <a:spLocks noGrp="1"/>
          </p:cNvSpPr>
          <p:nvPr>
            <p:ph type="dt" sz="half" idx="10"/>
          </p:nvPr>
        </p:nvSpPr>
        <p:spPr/>
        <p:txBody>
          <a:bodyPr/>
          <a:lstStyle/>
          <a:p>
            <a:fld id="{E57DD9BB-89AD-4A9C-B0CA-8192BE550226}" type="datetime1">
              <a:rPr lang="en-US" smtClean="0"/>
              <a:t>3/14/2018</a:t>
            </a:fld>
            <a:endParaRPr lang="en-US"/>
          </a:p>
        </p:txBody>
      </p:sp>
      <p:sp>
        <p:nvSpPr>
          <p:cNvPr id="4" name="Footer Placeholder 3">
            <a:extLst>
              <a:ext uri="{FF2B5EF4-FFF2-40B4-BE49-F238E27FC236}">
                <a16:creationId xmlns:a16="http://schemas.microsoft.com/office/drawing/2014/main" id="{EAC24430-74CA-42B1-93E4-896BD5E76836}"/>
              </a:ext>
            </a:extLst>
          </p:cNvPr>
          <p:cNvSpPr>
            <a:spLocks noGrp="1"/>
          </p:cNvSpPr>
          <p:nvPr>
            <p:ph type="ftr" sz="quarter" idx="11"/>
          </p:nvPr>
        </p:nvSpPr>
        <p:spPr/>
        <p:txBody>
          <a:bodyPr/>
          <a:lstStyle/>
          <a:p>
            <a:r>
              <a:rPr lang="en-US" dirty="0"/>
              <a:t>© Kinney Group, 2018</a:t>
            </a:r>
          </a:p>
        </p:txBody>
      </p:sp>
      <p:sp>
        <p:nvSpPr>
          <p:cNvPr id="5" name="Slide Number Placeholder 4">
            <a:extLst>
              <a:ext uri="{FF2B5EF4-FFF2-40B4-BE49-F238E27FC236}">
                <a16:creationId xmlns:a16="http://schemas.microsoft.com/office/drawing/2014/main" id="{B6FF5F66-3AC0-4245-999F-673595FE8D45}"/>
              </a:ext>
            </a:extLst>
          </p:cNvPr>
          <p:cNvSpPr>
            <a:spLocks noGrp="1"/>
          </p:cNvSpPr>
          <p:nvPr>
            <p:ph type="sldNum" sz="quarter" idx="12"/>
          </p:nvPr>
        </p:nvSpPr>
        <p:spPr/>
        <p:txBody>
          <a:bodyPr/>
          <a:lstStyle/>
          <a:p>
            <a:fld id="{4F9C8035-0985-42BC-822B-2001D85D7F5B}" type="slidenum">
              <a:rPr lang="en-US" smtClean="0"/>
              <a:pPr/>
              <a:t>‹#›</a:t>
            </a:fld>
            <a:endParaRPr lang="en-US"/>
          </a:p>
        </p:txBody>
      </p:sp>
    </p:spTree>
    <p:extLst>
      <p:ext uri="{BB962C8B-B14F-4D97-AF65-F5344CB8AC3E}">
        <p14:creationId xmlns:p14="http://schemas.microsoft.com/office/powerpoint/2010/main" val="35222384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Gradient">
    <p:bg>
      <p:bgPr>
        <a:gradFill>
          <a:gsLst>
            <a:gs pos="100000">
              <a:schemeClr val="bg2">
                <a:lumMod val="40000"/>
                <a:lumOff val="60000"/>
              </a:schemeClr>
            </a:gs>
            <a:gs pos="0">
              <a:srgbClr val="F2F4F2"/>
            </a:gs>
          </a:gsLst>
          <a:lin ang="3600000" scaled="0"/>
        </a:gra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71EEFF5-7110-4160-BC16-8D73DB08CBBB}"/>
              </a:ext>
            </a:extLst>
          </p:cNvPr>
          <p:cNvSpPr>
            <a:spLocks noGrp="1"/>
          </p:cNvSpPr>
          <p:nvPr>
            <p:ph type="dt" sz="half" idx="10"/>
          </p:nvPr>
        </p:nvSpPr>
        <p:spPr/>
        <p:txBody>
          <a:bodyPr/>
          <a:lstStyle/>
          <a:p>
            <a:fld id="{CC749F98-5281-4670-BB2B-F4D66096A4B7}" type="datetime1">
              <a:rPr lang="en-US" smtClean="0"/>
              <a:t>3/14/2018</a:t>
            </a:fld>
            <a:endParaRPr lang="en-US"/>
          </a:p>
        </p:txBody>
      </p:sp>
      <p:sp>
        <p:nvSpPr>
          <p:cNvPr id="4" name="Footer Placeholder 3">
            <a:extLst>
              <a:ext uri="{FF2B5EF4-FFF2-40B4-BE49-F238E27FC236}">
                <a16:creationId xmlns:a16="http://schemas.microsoft.com/office/drawing/2014/main" id="{EAC24430-74CA-42B1-93E4-896BD5E76836}"/>
              </a:ext>
            </a:extLst>
          </p:cNvPr>
          <p:cNvSpPr>
            <a:spLocks noGrp="1"/>
          </p:cNvSpPr>
          <p:nvPr>
            <p:ph type="ftr" sz="quarter" idx="11"/>
          </p:nvPr>
        </p:nvSpPr>
        <p:spPr/>
        <p:txBody>
          <a:bodyPr/>
          <a:lstStyle/>
          <a:p>
            <a:r>
              <a:rPr lang="en-US" dirty="0"/>
              <a:t>© Kinney Group, 2018</a:t>
            </a:r>
          </a:p>
        </p:txBody>
      </p:sp>
      <p:sp>
        <p:nvSpPr>
          <p:cNvPr id="5" name="Slide Number Placeholder 4">
            <a:extLst>
              <a:ext uri="{FF2B5EF4-FFF2-40B4-BE49-F238E27FC236}">
                <a16:creationId xmlns:a16="http://schemas.microsoft.com/office/drawing/2014/main" id="{B6FF5F66-3AC0-4245-999F-673595FE8D45}"/>
              </a:ext>
            </a:extLst>
          </p:cNvPr>
          <p:cNvSpPr>
            <a:spLocks noGrp="1"/>
          </p:cNvSpPr>
          <p:nvPr>
            <p:ph type="sldNum" sz="quarter" idx="12"/>
          </p:nvPr>
        </p:nvSpPr>
        <p:spPr/>
        <p:txBody>
          <a:bodyPr/>
          <a:lstStyle/>
          <a:p>
            <a:fld id="{4F9C8035-0985-42BC-822B-2001D85D7F5B}" type="slidenum">
              <a:rPr lang="en-US" smtClean="0"/>
              <a:pPr/>
              <a:t>‹#›</a:t>
            </a:fld>
            <a:endParaRPr lang="en-US"/>
          </a:p>
        </p:txBody>
      </p:sp>
    </p:spTree>
    <p:extLst>
      <p:ext uri="{BB962C8B-B14F-4D97-AF65-F5344CB8AC3E}">
        <p14:creationId xmlns:p14="http://schemas.microsoft.com/office/powerpoint/2010/main" val="11757332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Ligh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F95E5BB-C569-4CA2-9444-DCCDA5937096}"/>
              </a:ext>
            </a:extLst>
          </p:cNvPr>
          <p:cNvSpPr>
            <a:spLocks noGrp="1"/>
          </p:cNvSpPr>
          <p:nvPr>
            <p:ph type="dt" sz="half" idx="10"/>
          </p:nvPr>
        </p:nvSpPr>
        <p:spPr/>
        <p:txBody>
          <a:bodyPr/>
          <a:lstStyle/>
          <a:p>
            <a:fld id="{49E6AF99-504C-4853-BD1F-4C1E061329B5}" type="datetime1">
              <a:rPr lang="en-US" smtClean="0"/>
              <a:t>3/14/2018</a:t>
            </a:fld>
            <a:endParaRPr lang="en-US"/>
          </a:p>
        </p:txBody>
      </p:sp>
      <p:sp>
        <p:nvSpPr>
          <p:cNvPr id="4" name="Footer Placeholder 3">
            <a:extLst>
              <a:ext uri="{FF2B5EF4-FFF2-40B4-BE49-F238E27FC236}">
                <a16:creationId xmlns:a16="http://schemas.microsoft.com/office/drawing/2014/main" id="{4D2EBB32-87B8-4932-9505-770C0383A6AE}"/>
              </a:ext>
            </a:extLst>
          </p:cNvPr>
          <p:cNvSpPr>
            <a:spLocks noGrp="1"/>
          </p:cNvSpPr>
          <p:nvPr>
            <p:ph type="ftr" sz="quarter" idx="11"/>
          </p:nvPr>
        </p:nvSpPr>
        <p:spPr/>
        <p:txBody>
          <a:bodyPr/>
          <a:lstStyle/>
          <a:p>
            <a:r>
              <a:rPr lang="en-US" dirty="0"/>
              <a:t>© Kinney Group, 2018</a:t>
            </a:r>
          </a:p>
        </p:txBody>
      </p:sp>
      <p:sp>
        <p:nvSpPr>
          <p:cNvPr id="5" name="Slide Number Placeholder 4">
            <a:extLst>
              <a:ext uri="{FF2B5EF4-FFF2-40B4-BE49-F238E27FC236}">
                <a16:creationId xmlns:a16="http://schemas.microsoft.com/office/drawing/2014/main" id="{565E1B6C-9DB7-4C44-9A89-D3A7BF4794B0}"/>
              </a:ext>
            </a:extLst>
          </p:cNvPr>
          <p:cNvSpPr>
            <a:spLocks noGrp="1"/>
          </p:cNvSpPr>
          <p:nvPr>
            <p:ph type="sldNum" sz="quarter" idx="12"/>
          </p:nvPr>
        </p:nvSpPr>
        <p:spPr/>
        <p:txBody>
          <a:bodyPr/>
          <a:lstStyle/>
          <a:p>
            <a:fld id="{4F9C8035-0985-42BC-822B-2001D85D7F5B}" type="slidenum">
              <a:rPr lang="en-US" smtClean="0"/>
              <a:pPr/>
              <a:t>‹#›</a:t>
            </a:fld>
            <a:endParaRPr lang="en-US"/>
          </a:p>
        </p:txBody>
      </p:sp>
      <p:grpSp>
        <p:nvGrpSpPr>
          <p:cNvPr id="18" name="Group 4">
            <a:extLst>
              <a:ext uri="{FF2B5EF4-FFF2-40B4-BE49-F238E27FC236}">
                <a16:creationId xmlns:a16="http://schemas.microsoft.com/office/drawing/2014/main" id="{F1998E3F-6563-48A9-86E9-0C5EB52FBA67}"/>
              </a:ext>
            </a:extLst>
          </p:cNvPr>
          <p:cNvGrpSpPr>
            <a:grpSpLocks noChangeAspect="1"/>
          </p:cNvGrpSpPr>
          <p:nvPr userDrawn="1"/>
        </p:nvGrpSpPr>
        <p:grpSpPr bwMode="auto">
          <a:xfrm>
            <a:off x="3651296" y="2724912"/>
            <a:ext cx="4889408" cy="1408176"/>
            <a:chOff x="130" y="1091"/>
            <a:chExt cx="7420" cy="2137"/>
          </a:xfrm>
        </p:grpSpPr>
        <p:sp>
          <p:nvSpPr>
            <p:cNvPr id="19" name="Freeform 5">
              <a:extLst>
                <a:ext uri="{FF2B5EF4-FFF2-40B4-BE49-F238E27FC236}">
                  <a16:creationId xmlns:a16="http://schemas.microsoft.com/office/drawing/2014/main" id="{637775B5-3898-4E07-97E8-62DE59759D0B}"/>
                </a:ext>
              </a:extLst>
            </p:cNvPr>
            <p:cNvSpPr>
              <a:spLocks/>
            </p:cNvSpPr>
            <p:nvPr/>
          </p:nvSpPr>
          <p:spPr bwMode="auto">
            <a:xfrm>
              <a:off x="130" y="1091"/>
              <a:ext cx="1457" cy="1375"/>
            </a:xfrm>
            <a:custGeom>
              <a:avLst/>
              <a:gdLst>
                <a:gd name="T0" fmla="*/ 0 w 1457"/>
                <a:gd name="T1" fmla="*/ 0 h 1375"/>
                <a:gd name="T2" fmla="*/ 166 w 1457"/>
                <a:gd name="T3" fmla="*/ 0 h 1375"/>
                <a:gd name="T4" fmla="*/ 166 w 1457"/>
                <a:gd name="T5" fmla="*/ 732 h 1375"/>
                <a:gd name="T6" fmla="*/ 1102 w 1457"/>
                <a:gd name="T7" fmla="*/ 0 h 1375"/>
                <a:gd name="T8" fmla="*/ 1357 w 1457"/>
                <a:gd name="T9" fmla="*/ 0 h 1375"/>
                <a:gd name="T10" fmla="*/ 686 w 1457"/>
                <a:gd name="T11" fmla="*/ 518 h 1375"/>
                <a:gd name="T12" fmla="*/ 1457 w 1457"/>
                <a:gd name="T13" fmla="*/ 1375 h 1375"/>
                <a:gd name="T14" fmla="*/ 1232 w 1457"/>
                <a:gd name="T15" fmla="*/ 1375 h 1375"/>
                <a:gd name="T16" fmla="*/ 556 w 1457"/>
                <a:gd name="T17" fmla="*/ 618 h 1375"/>
                <a:gd name="T18" fmla="*/ 166 w 1457"/>
                <a:gd name="T19" fmla="*/ 925 h 1375"/>
                <a:gd name="T20" fmla="*/ 166 w 1457"/>
                <a:gd name="T21" fmla="*/ 1375 h 1375"/>
                <a:gd name="T22" fmla="*/ 0 w 1457"/>
                <a:gd name="T23" fmla="*/ 1375 h 1375"/>
                <a:gd name="T24" fmla="*/ 0 w 1457"/>
                <a:gd name="T25" fmla="*/ 0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7" h="1375">
                  <a:moveTo>
                    <a:pt x="0" y="0"/>
                  </a:moveTo>
                  <a:lnTo>
                    <a:pt x="166" y="0"/>
                  </a:lnTo>
                  <a:lnTo>
                    <a:pt x="166" y="732"/>
                  </a:lnTo>
                  <a:lnTo>
                    <a:pt x="1102" y="0"/>
                  </a:lnTo>
                  <a:lnTo>
                    <a:pt x="1357" y="0"/>
                  </a:lnTo>
                  <a:lnTo>
                    <a:pt x="686" y="518"/>
                  </a:lnTo>
                  <a:lnTo>
                    <a:pt x="1457" y="1375"/>
                  </a:lnTo>
                  <a:lnTo>
                    <a:pt x="1232" y="1375"/>
                  </a:lnTo>
                  <a:lnTo>
                    <a:pt x="556" y="618"/>
                  </a:lnTo>
                  <a:lnTo>
                    <a:pt x="166" y="925"/>
                  </a:lnTo>
                  <a:lnTo>
                    <a:pt x="166" y="1375"/>
                  </a:lnTo>
                  <a:lnTo>
                    <a:pt x="0" y="137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6">
              <a:extLst>
                <a:ext uri="{FF2B5EF4-FFF2-40B4-BE49-F238E27FC236}">
                  <a16:creationId xmlns:a16="http://schemas.microsoft.com/office/drawing/2014/main" id="{2C0BA8D2-1FA5-4BEF-94CE-AAEC512E10BA}"/>
                </a:ext>
              </a:extLst>
            </p:cNvPr>
            <p:cNvSpPr>
              <a:spLocks noChangeArrowheads="1"/>
            </p:cNvSpPr>
            <p:nvPr/>
          </p:nvSpPr>
          <p:spPr bwMode="auto">
            <a:xfrm>
              <a:off x="1602" y="1091"/>
              <a:ext cx="166" cy="13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E78E8DD7-18B1-409A-A3B1-0004835C82B4}"/>
                </a:ext>
              </a:extLst>
            </p:cNvPr>
            <p:cNvSpPr>
              <a:spLocks/>
            </p:cNvSpPr>
            <p:nvPr/>
          </p:nvSpPr>
          <p:spPr bwMode="auto">
            <a:xfrm>
              <a:off x="1871" y="1091"/>
              <a:ext cx="1423" cy="1375"/>
            </a:xfrm>
            <a:custGeom>
              <a:avLst/>
              <a:gdLst>
                <a:gd name="T0" fmla="*/ 0 w 1423"/>
                <a:gd name="T1" fmla="*/ 0 h 1375"/>
                <a:gd name="T2" fmla="*/ 236 w 1423"/>
                <a:gd name="T3" fmla="*/ 0 h 1375"/>
                <a:gd name="T4" fmla="*/ 1257 w 1423"/>
                <a:gd name="T5" fmla="*/ 1131 h 1375"/>
                <a:gd name="T6" fmla="*/ 1257 w 1423"/>
                <a:gd name="T7" fmla="*/ 0 h 1375"/>
                <a:gd name="T8" fmla="*/ 1423 w 1423"/>
                <a:gd name="T9" fmla="*/ 0 h 1375"/>
                <a:gd name="T10" fmla="*/ 1423 w 1423"/>
                <a:gd name="T11" fmla="*/ 1375 h 1375"/>
                <a:gd name="T12" fmla="*/ 1257 w 1423"/>
                <a:gd name="T13" fmla="*/ 1375 h 1375"/>
                <a:gd name="T14" fmla="*/ 159 w 1423"/>
                <a:gd name="T15" fmla="*/ 147 h 1375"/>
                <a:gd name="T16" fmla="*/ 159 w 1423"/>
                <a:gd name="T17" fmla="*/ 1375 h 1375"/>
                <a:gd name="T18" fmla="*/ 0 w 1423"/>
                <a:gd name="T19" fmla="*/ 1375 h 1375"/>
                <a:gd name="T20" fmla="*/ 0 w 1423"/>
                <a:gd name="T21" fmla="*/ 0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3" h="1375">
                  <a:moveTo>
                    <a:pt x="0" y="0"/>
                  </a:moveTo>
                  <a:lnTo>
                    <a:pt x="236" y="0"/>
                  </a:lnTo>
                  <a:lnTo>
                    <a:pt x="1257" y="1131"/>
                  </a:lnTo>
                  <a:lnTo>
                    <a:pt x="1257" y="0"/>
                  </a:lnTo>
                  <a:lnTo>
                    <a:pt x="1423" y="0"/>
                  </a:lnTo>
                  <a:lnTo>
                    <a:pt x="1423" y="1375"/>
                  </a:lnTo>
                  <a:lnTo>
                    <a:pt x="1257" y="1375"/>
                  </a:lnTo>
                  <a:lnTo>
                    <a:pt x="159" y="147"/>
                  </a:lnTo>
                  <a:lnTo>
                    <a:pt x="159" y="1375"/>
                  </a:lnTo>
                  <a:lnTo>
                    <a:pt x="0" y="137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AB3C3EFA-E101-45F0-A667-74CEDD953624}"/>
                </a:ext>
              </a:extLst>
            </p:cNvPr>
            <p:cNvSpPr>
              <a:spLocks/>
            </p:cNvSpPr>
            <p:nvPr/>
          </p:nvSpPr>
          <p:spPr bwMode="auto">
            <a:xfrm>
              <a:off x="3380" y="1091"/>
              <a:ext cx="1265" cy="1375"/>
            </a:xfrm>
            <a:custGeom>
              <a:avLst/>
              <a:gdLst>
                <a:gd name="T0" fmla="*/ 0 w 1265"/>
                <a:gd name="T1" fmla="*/ 1 h 1375"/>
                <a:gd name="T2" fmla="*/ 77 w 1265"/>
                <a:gd name="T3" fmla="*/ 1 h 1375"/>
                <a:gd name="T4" fmla="*/ 1098 w 1265"/>
                <a:gd name="T5" fmla="*/ 1131 h 1375"/>
                <a:gd name="T6" fmla="*/ 1098 w 1265"/>
                <a:gd name="T7" fmla="*/ 0 h 1375"/>
                <a:gd name="T8" fmla="*/ 1265 w 1265"/>
                <a:gd name="T9" fmla="*/ 0 h 1375"/>
                <a:gd name="T10" fmla="*/ 1265 w 1265"/>
                <a:gd name="T11" fmla="*/ 1375 h 1375"/>
                <a:gd name="T12" fmla="*/ 1098 w 1265"/>
                <a:gd name="T13" fmla="*/ 1375 h 1375"/>
                <a:gd name="T14" fmla="*/ 0 w 1265"/>
                <a:gd name="T15" fmla="*/ 147 h 1375"/>
                <a:gd name="T16" fmla="*/ 0 w 1265"/>
                <a:gd name="T17" fmla="*/ 1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5" h="1375">
                  <a:moveTo>
                    <a:pt x="0" y="1"/>
                  </a:moveTo>
                  <a:lnTo>
                    <a:pt x="77" y="1"/>
                  </a:lnTo>
                  <a:lnTo>
                    <a:pt x="1098" y="1131"/>
                  </a:lnTo>
                  <a:lnTo>
                    <a:pt x="1098" y="0"/>
                  </a:lnTo>
                  <a:lnTo>
                    <a:pt x="1265" y="0"/>
                  </a:lnTo>
                  <a:lnTo>
                    <a:pt x="1265" y="1375"/>
                  </a:lnTo>
                  <a:lnTo>
                    <a:pt x="1098" y="1375"/>
                  </a:lnTo>
                  <a:lnTo>
                    <a:pt x="0" y="147"/>
                  </a:lnTo>
                  <a:lnTo>
                    <a:pt x="0" y="1"/>
                  </a:lnTo>
                  <a:close/>
                </a:path>
              </a:pathLst>
            </a:custGeom>
            <a:solidFill>
              <a:srgbClr val="0096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66645F8C-B34F-457E-930E-3F511B8FCD5E}"/>
                </a:ext>
              </a:extLst>
            </p:cNvPr>
            <p:cNvSpPr>
              <a:spLocks/>
            </p:cNvSpPr>
            <p:nvPr/>
          </p:nvSpPr>
          <p:spPr bwMode="auto">
            <a:xfrm>
              <a:off x="4740" y="1091"/>
              <a:ext cx="1245" cy="1375"/>
            </a:xfrm>
            <a:custGeom>
              <a:avLst/>
              <a:gdLst>
                <a:gd name="T0" fmla="*/ 0 w 1245"/>
                <a:gd name="T1" fmla="*/ 0 h 1375"/>
                <a:gd name="T2" fmla="*/ 1223 w 1245"/>
                <a:gd name="T3" fmla="*/ 0 h 1375"/>
                <a:gd name="T4" fmla="*/ 1223 w 1245"/>
                <a:gd name="T5" fmla="*/ 147 h 1375"/>
                <a:gd name="T6" fmla="*/ 166 w 1245"/>
                <a:gd name="T7" fmla="*/ 147 h 1375"/>
                <a:gd name="T8" fmla="*/ 166 w 1245"/>
                <a:gd name="T9" fmla="*/ 587 h 1375"/>
                <a:gd name="T10" fmla="*/ 1049 w 1245"/>
                <a:gd name="T11" fmla="*/ 587 h 1375"/>
                <a:gd name="T12" fmla="*/ 1049 w 1245"/>
                <a:gd name="T13" fmla="*/ 734 h 1375"/>
                <a:gd name="T14" fmla="*/ 166 w 1245"/>
                <a:gd name="T15" fmla="*/ 734 h 1375"/>
                <a:gd name="T16" fmla="*/ 166 w 1245"/>
                <a:gd name="T17" fmla="*/ 1227 h 1375"/>
                <a:gd name="T18" fmla="*/ 1245 w 1245"/>
                <a:gd name="T19" fmla="*/ 1227 h 1375"/>
                <a:gd name="T20" fmla="*/ 1245 w 1245"/>
                <a:gd name="T21" fmla="*/ 1375 h 1375"/>
                <a:gd name="T22" fmla="*/ 0 w 1245"/>
                <a:gd name="T23" fmla="*/ 1375 h 1375"/>
                <a:gd name="T24" fmla="*/ 0 w 1245"/>
                <a:gd name="T25" fmla="*/ 0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5" h="1375">
                  <a:moveTo>
                    <a:pt x="0" y="0"/>
                  </a:moveTo>
                  <a:lnTo>
                    <a:pt x="1223" y="0"/>
                  </a:lnTo>
                  <a:lnTo>
                    <a:pt x="1223" y="147"/>
                  </a:lnTo>
                  <a:lnTo>
                    <a:pt x="166" y="147"/>
                  </a:lnTo>
                  <a:lnTo>
                    <a:pt x="166" y="587"/>
                  </a:lnTo>
                  <a:lnTo>
                    <a:pt x="1049" y="587"/>
                  </a:lnTo>
                  <a:lnTo>
                    <a:pt x="1049" y="734"/>
                  </a:lnTo>
                  <a:lnTo>
                    <a:pt x="166" y="734"/>
                  </a:lnTo>
                  <a:lnTo>
                    <a:pt x="166" y="1227"/>
                  </a:lnTo>
                  <a:lnTo>
                    <a:pt x="1245" y="1227"/>
                  </a:lnTo>
                  <a:lnTo>
                    <a:pt x="1245" y="1375"/>
                  </a:lnTo>
                  <a:lnTo>
                    <a:pt x="0" y="1375"/>
                  </a:lnTo>
                  <a:lnTo>
                    <a:pt x="0" y="0"/>
                  </a:lnTo>
                  <a:close/>
                </a:path>
              </a:pathLst>
            </a:custGeom>
            <a:solidFill>
              <a:srgbClr val="0096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70289218-BBB5-414B-925F-3F4284B7C09C}"/>
                </a:ext>
              </a:extLst>
            </p:cNvPr>
            <p:cNvSpPr>
              <a:spLocks/>
            </p:cNvSpPr>
            <p:nvPr/>
          </p:nvSpPr>
          <p:spPr bwMode="auto">
            <a:xfrm>
              <a:off x="5969" y="1091"/>
              <a:ext cx="1581" cy="1375"/>
            </a:xfrm>
            <a:custGeom>
              <a:avLst/>
              <a:gdLst>
                <a:gd name="T0" fmla="*/ 1581 w 1581"/>
                <a:gd name="T1" fmla="*/ 0 h 1375"/>
                <a:gd name="T2" fmla="*/ 873 w 1581"/>
                <a:gd name="T3" fmla="*/ 819 h 1375"/>
                <a:gd name="T4" fmla="*/ 873 w 1581"/>
                <a:gd name="T5" fmla="*/ 1375 h 1375"/>
                <a:gd name="T6" fmla="*/ 708 w 1581"/>
                <a:gd name="T7" fmla="*/ 1375 h 1375"/>
                <a:gd name="T8" fmla="*/ 708 w 1581"/>
                <a:gd name="T9" fmla="*/ 819 h 1375"/>
                <a:gd name="T10" fmla="*/ 0 w 1581"/>
                <a:gd name="T11" fmla="*/ 0 h 1375"/>
                <a:gd name="T12" fmla="*/ 217 w 1581"/>
                <a:gd name="T13" fmla="*/ 0 h 1375"/>
                <a:gd name="T14" fmla="*/ 791 w 1581"/>
                <a:gd name="T15" fmla="*/ 671 h 1375"/>
                <a:gd name="T16" fmla="*/ 1365 w 1581"/>
                <a:gd name="T17" fmla="*/ 0 h 1375"/>
                <a:gd name="T18" fmla="*/ 1581 w 1581"/>
                <a:gd name="T19" fmla="*/ 0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1" h="1375">
                  <a:moveTo>
                    <a:pt x="1581" y="0"/>
                  </a:moveTo>
                  <a:lnTo>
                    <a:pt x="873" y="819"/>
                  </a:lnTo>
                  <a:lnTo>
                    <a:pt x="873" y="1375"/>
                  </a:lnTo>
                  <a:lnTo>
                    <a:pt x="708" y="1375"/>
                  </a:lnTo>
                  <a:lnTo>
                    <a:pt x="708" y="819"/>
                  </a:lnTo>
                  <a:lnTo>
                    <a:pt x="0" y="0"/>
                  </a:lnTo>
                  <a:lnTo>
                    <a:pt x="217" y="0"/>
                  </a:lnTo>
                  <a:lnTo>
                    <a:pt x="791" y="671"/>
                  </a:lnTo>
                  <a:lnTo>
                    <a:pt x="1365" y="0"/>
                  </a:lnTo>
                  <a:lnTo>
                    <a:pt x="1581" y="0"/>
                  </a:lnTo>
                  <a:close/>
                </a:path>
              </a:pathLst>
            </a:custGeom>
            <a:solidFill>
              <a:srgbClr val="0096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C8D4A425-FA08-43CE-A4E5-B1E72EA2F0B5}"/>
                </a:ext>
              </a:extLst>
            </p:cNvPr>
            <p:cNvSpPr>
              <a:spLocks/>
            </p:cNvSpPr>
            <p:nvPr/>
          </p:nvSpPr>
          <p:spPr bwMode="auto">
            <a:xfrm>
              <a:off x="5969" y="1091"/>
              <a:ext cx="1581" cy="1375"/>
            </a:xfrm>
            <a:custGeom>
              <a:avLst/>
              <a:gdLst>
                <a:gd name="T0" fmla="*/ 1581 w 1581"/>
                <a:gd name="T1" fmla="*/ 0 h 1375"/>
                <a:gd name="T2" fmla="*/ 873 w 1581"/>
                <a:gd name="T3" fmla="*/ 819 h 1375"/>
                <a:gd name="T4" fmla="*/ 873 w 1581"/>
                <a:gd name="T5" fmla="*/ 1375 h 1375"/>
                <a:gd name="T6" fmla="*/ 708 w 1581"/>
                <a:gd name="T7" fmla="*/ 1375 h 1375"/>
                <a:gd name="T8" fmla="*/ 708 w 1581"/>
                <a:gd name="T9" fmla="*/ 819 h 1375"/>
                <a:gd name="T10" fmla="*/ 0 w 1581"/>
                <a:gd name="T11" fmla="*/ 0 h 1375"/>
                <a:gd name="T12" fmla="*/ 217 w 1581"/>
                <a:gd name="T13" fmla="*/ 0 h 1375"/>
                <a:gd name="T14" fmla="*/ 791 w 1581"/>
                <a:gd name="T15" fmla="*/ 671 h 1375"/>
                <a:gd name="T16" fmla="*/ 1365 w 1581"/>
                <a:gd name="T17" fmla="*/ 0 h 1375"/>
                <a:gd name="T18" fmla="*/ 1581 w 1581"/>
                <a:gd name="T19" fmla="*/ 0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1" h="1375">
                  <a:moveTo>
                    <a:pt x="1581" y="0"/>
                  </a:moveTo>
                  <a:lnTo>
                    <a:pt x="873" y="819"/>
                  </a:lnTo>
                  <a:lnTo>
                    <a:pt x="873" y="1375"/>
                  </a:lnTo>
                  <a:lnTo>
                    <a:pt x="708" y="1375"/>
                  </a:lnTo>
                  <a:lnTo>
                    <a:pt x="708" y="819"/>
                  </a:lnTo>
                  <a:lnTo>
                    <a:pt x="0" y="0"/>
                  </a:lnTo>
                  <a:lnTo>
                    <a:pt x="217" y="0"/>
                  </a:lnTo>
                  <a:lnTo>
                    <a:pt x="791" y="671"/>
                  </a:lnTo>
                  <a:lnTo>
                    <a:pt x="1365" y="0"/>
                  </a:lnTo>
                  <a:lnTo>
                    <a:pt x="15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B510E440-0F9C-48BF-BAE6-3B6E60BA854F}"/>
                </a:ext>
              </a:extLst>
            </p:cNvPr>
            <p:cNvSpPr>
              <a:spLocks/>
            </p:cNvSpPr>
            <p:nvPr/>
          </p:nvSpPr>
          <p:spPr bwMode="auto">
            <a:xfrm>
              <a:off x="4739" y="2826"/>
              <a:ext cx="413" cy="402"/>
            </a:xfrm>
            <a:custGeom>
              <a:avLst/>
              <a:gdLst>
                <a:gd name="T0" fmla="*/ 351 w 351"/>
                <a:gd name="T1" fmla="*/ 175 h 341"/>
                <a:gd name="T2" fmla="*/ 351 w 351"/>
                <a:gd name="T3" fmla="*/ 335 h 341"/>
                <a:gd name="T4" fmla="*/ 317 w 351"/>
                <a:gd name="T5" fmla="*/ 335 h 341"/>
                <a:gd name="T6" fmla="*/ 317 w 351"/>
                <a:gd name="T7" fmla="*/ 288 h 341"/>
                <a:gd name="T8" fmla="*/ 186 w 351"/>
                <a:gd name="T9" fmla="*/ 341 h 341"/>
                <a:gd name="T10" fmla="*/ 0 w 351"/>
                <a:gd name="T11" fmla="*/ 171 h 341"/>
                <a:gd name="T12" fmla="*/ 186 w 351"/>
                <a:gd name="T13" fmla="*/ 0 h 341"/>
                <a:gd name="T14" fmla="*/ 347 w 351"/>
                <a:gd name="T15" fmla="*/ 89 h 341"/>
                <a:gd name="T16" fmla="*/ 314 w 351"/>
                <a:gd name="T17" fmla="*/ 107 h 341"/>
                <a:gd name="T18" fmla="*/ 184 w 351"/>
                <a:gd name="T19" fmla="*/ 33 h 341"/>
                <a:gd name="T20" fmla="*/ 41 w 351"/>
                <a:gd name="T21" fmla="*/ 176 h 341"/>
                <a:gd name="T22" fmla="*/ 188 w 351"/>
                <a:gd name="T23" fmla="*/ 306 h 341"/>
                <a:gd name="T24" fmla="*/ 316 w 351"/>
                <a:gd name="T25" fmla="*/ 210 h 341"/>
                <a:gd name="T26" fmla="*/ 184 w 351"/>
                <a:gd name="T27" fmla="*/ 210 h 341"/>
                <a:gd name="T28" fmla="*/ 184 w 351"/>
                <a:gd name="T29" fmla="*/ 175 h 341"/>
                <a:gd name="T30" fmla="*/ 351 w 351"/>
                <a:gd name="T31" fmla="*/ 17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1" h="341">
                  <a:moveTo>
                    <a:pt x="351" y="175"/>
                  </a:moveTo>
                  <a:cubicBezTo>
                    <a:pt x="351" y="335"/>
                    <a:pt x="351" y="335"/>
                    <a:pt x="351" y="335"/>
                  </a:cubicBezTo>
                  <a:cubicBezTo>
                    <a:pt x="317" y="335"/>
                    <a:pt x="317" y="335"/>
                    <a:pt x="317" y="335"/>
                  </a:cubicBezTo>
                  <a:cubicBezTo>
                    <a:pt x="317" y="288"/>
                    <a:pt x="317" y="288"/>
                    <a:pt x="317" y="288"/>
                  </a:cubicBezTo>
                  <a:cubicBezTo>
                    <a:pt x="295" y="313"/>
                    <a:pt x="259" y="341"/>
                    <a:pt x="186" y="341"/>
                  </a:cubicBezTo>
                  <a:cubicBezTo>
                    <a:pt x="60" y="341"/>
                    <a:pt x="0" y="265"/>
                    <a:pt x="0" y="171"/>
                  </a:cubicBezTo>
                  <a:cubicBezTo>
                    <a:pt x="0" y="59"/>
                    <a:pt x="76" y="0"/>
                    <a:pt x="186" y="0"/>
                  </a:cubicBezTo>
                  <a:cubicBezTo>
                    <a:pt x="263" y="0"/>
                    <a:pt x="322" y="34"/>
                    <a:pt x="347" y="89"/>
                  </a:cubicBezTo>
                  <a:cubicBezTo>
                    <a:pt x="314" y="107"/>
                    <a:pt x="314" y="107"/>
                    <a:pt x="314" y="107"/>
                  </a:cubicBezTo>
                  <a:cubicBezTo>
                    <a:pt x="288" y="48"/>
                    <a:pt x="228" y="33"/>
                    <a:pt x="184" y="33"/>
                  </a:cubicBezTo>
                  <a:cubicBezTo>
                    <a:pt x="93" y="33"/>
                    <a:pt x="41" y="83"/>
                    <a:pt x="41" y="176"/>
                  </a:cubicBezTo>
                  <a:cubicBezTo>
                    <a:pt x="41" y="250"/>
                    <a:pt x="91" y="306"/>
                    <a:pt x="188" y="306"/>
                  </a:cubicBezTo>
                  <a:cubicBezTo>
                    <a:pt x="247" y="306"/>
                    <a:pt x="310" y="277"/>
                    <a:pt x="316" y="210"/>
                  </a:cubicBezTo>
                  <a:cubicBezTo>
                    <a:pt x="184" y="210"/>
                    <a:pt x="184" y="210"/>
                    <a:pt x="184" y="210"/>
                  </a:cubicBezTo>
                  <a:cubicBezTo>
                    <a:pt x="184" y="175"/>
                    <a:pt x="184" y="175"/>
                    <a:pt x="184" y="175"/>
                  </a:cubicBezTo>
                  <a:lnTo>
                    <a:pt x="351"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1302F408-07C8-4502-9D7C-6927CEAD2C7E}"/>
                </a:ext>
              </a:extLst>
            </p:cNvPr>
            <p:cNvSpPr>
              <a:spLocks noEditPoints="1"/>
            </p:cNvSpPr>
            <p:nvPr/>
          </p:nvSpPr>
          <p:spPr bwMode="auto">
            <a:xfrm>
              <a:off x="5181" y="2836"/>
              <a:ext cx="376" cy="382"/>
            </a:xfrm>
            <a:custGeom>
              <a:avLst/>
              <a:gdLst>
                <a:gd name="T0" fmla="*/ 0 w 320"/>
                <a:gd name="T1" fmla="*/ 0 h 325"/>
                <a:gd name="T2" fmla="*/ 187 w 320"/>
                <a:gd name="T3" fmla="*/ 0 h 325"/>
                <a:gd name="T4" fmla="*/ 315 w 320"/>
                <a:gd name="T5" fmla="*/ 90 h 325"/>
                <a:gd name="T6" fmla="*/ 213 w 320"/>
                <a:gd name="T7" fmla="*/ 180 h 325"/>
                <a:gd name="T8" fmla="*/ 320 w 320"/>
                <a:gd name="T9" fmla="*/ 325 h 325"/>
                <a:gd name="T10" fmla="*/ 271 w 320"/>
                <a:gd name="T11" fmla="*/ 325 h 325"/>
                <a:gd name="T12" fmla="*/ 167 w 320"/>
                <a:gd name="T13" fmla="*/ 181 h 325"/>
                <a:gd name="T14" fmla="*/ 39 w 320"/>
                <a:gd name="T15" fmla="*/ 181 h 325"/>
                <a:gd name="T16" fmla="*/ 39 w 320"/>
                <a:gd name="T17" fmla="*/ 325 h 325"/>
                <a:gd name="T18" fmla="*/ 0 w 320"/>
                <a:gd name="T19" fmla="*/ 325 h 325"/>
                <a:gd name="T20" fmla="*/ 0 w 320"/>
                <a:gd name="T21" fmla="*/ 0 h 325"/>
                <a:gd name="T22" fmla="*/ 39 w 320"/>
                <a:gd name="T23" fmla="*/ 146 h 325"/>
                <a:gd name="T24" fmla="*/ 178 w 320"/>
                <a:gd name="T25" fmla="*/ 146 h 325"/>
                <a:gd name="T26" fmla="*/ 278 w 320"/>
                <a:gd name="T27" fmla="*/ 90 h 325"/>
                <a:gd name="T28" fmla="*/ 178 w 320"/>
                <a:gd name="T29" fmla="*/ 34 h 325"/>
                <a:gd name="T30" fmla="*/ 39 w 320"/>
                <a:gd name="T31" fmla="*/ 34 h 325"/>
                <a:gd name="T32" fmla="*/ 39 w 320"/>
                <a:gd name="T33" fmla="*/ 14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325">
                  <a:moveTo>
                    <a:pt x="0" y="0"/>
                  </a:moveTo>
                  <a:cubicBezTo>
                    <a:pt x="187" y="0"/>
                    <a:pt x="187" y="0"/>
                    <a:pt x="187" y="0"/>
                  </a:cubicBezTo>
                  <a:cubicBezTo>
                    <a:pt x="239" y="0"/>
                    <a:pt x="315" y="11"/>
                    <a:pt x="315" y="90"/>
                  </a:cubicBezTo>
                  <a:cubicBezTo>
                    <a:pt x="315" y="158"/>
                    <a:pt x="252" y="178"/>
                    <a:pt x="213" y="180"/>
                  </a:cubicBezTo>
                  <a:cubicBezTo>
                    <a:pt x="320" y="325"/>
                    <a:pt x="320" y="325"/>
                    <a:pt x="320" y="325"/>
                  </a:cubicBezTo>
                  <a:cubicBezTo>
                    <a:pt x="271" y="325"/>
                    <a:pt x="271" y="325"/>
                    <a:pt x="271" y="325"/>
                  </a:cubicBezTo>
                  <a:cubicBezTo>
                    <a:pt x="167" y="181"/>
                    <a:pt x="167" y="181"/>
                    <a:pt x="167" y="181"/>
                  </a:cubicBezTo>
                  <a:cubicBezTo>
                    <a:pt x="39" y="181"/>
                    <a:pt x="39" y="181"/>
                    <a:pt x="39" y="181"/>
                  </a:cubicBezTo>
                  <a:cubicBezTo>
                    <a:pt x="39" y="325"/>
                    <a:pt x="39" y="325"/>
                    <a:pt x="39" y="325"/>
                  </a:cubicBezTo>
                  <a:cubicBezTo>
                    <a:pt x="0" y="325"/>
                    <a:pt x="0" y="325"/>
                    <a:pt x="0" y="325"/>
                  </a:cubicBezTo>
                  <a:lnTo>
                    <a:pt x="0" y="0"/>
                  </a:lnTo>
                  <a:close/>
                  <a:moveTo>
                    <a:pt x="39" y="146"/>
                  </a:moveTo>
                  <a:cubicBezTo>
                    <a:pt x="178" y="146"/>
                    <a:pt x="178" y="146"/>
                    <a:pt x="178" y="146"/>
                  </a:cubicBezTo>
                  <a:cubicBezTo>
                    <a:pt x="235" y="146"/>
                    <a:pt x="278" y="138"/>
                    <a:pt x="278" y="90"/>
                  </a:cubicBezTo>
                  <a:cubicBezTo>
                    <a:pt x="278" y="43"/>
                    <a:pt x="235" y="34"/>
                    <a:pt x="178" y="34"/>
                  </a:cubicBezTo>
                  <a:cubicBezTo>
                    <a:pt x="39" y="34"/>
                    <a:pt x="39" y="34"/>
                    <a:pt x="39" y="34"/>
                  </a:cubicBezTo>
                  <a:lnTo>
                    <a:pt x="39"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3A39EC0C-9B4E-4589-9EFE-246F031C62DB}"/>
                </a:ext>
              </a:extLst>
            </p:cNvPr>
            <p:cNvSpPr>
              <a:spLocks noEditPoints="1"/>
            </p:cNvSpPr>
            <p:nvPr/>
          </p:nvSpPr>
          <p:spPr bwMode="auto">
            <a:xfrm>
              <a:off x="5565" y="2826"/>
              <a:ext cx="448" cy="402"/>
            </a:xfrm>
            <a:custGeom>
              <a:avLst/>
              <a:gdLst>
                <a:gd name="T0" fmla="*/ 190 w 381"/>
                <a:gd name="T1" fmla="*/ 0 h 341"/>
                <a:gd name="T2" fmla="*/ 381 w 381"/>
                <a:gd name="T3" fmla="*/ 172 h 341"/>
                <a:gd name="T4" fmla="*/ 190 w 381"/>
                <a:gd name="T5" fmla="*/ 341 h 341"/>
                <a:gd name="T6" fmla="*/ 0 w 381"/>
                <a:gd name="T7" fmla="*/ 172 h 341"/>
                <a:gd name="T8" fmla="*/ 190 w 381"/>
                <a:gd name="T9" fmla="*/ 0 h 341"/>
                <a:gd name="T10" fmla="*/ 190 w 381"/>
                <a:gd name="T11" fmla="*/ 306 h 341"/>
                <a:gd name="T12" fmla="*/ 340 w 381"/>
                <a:gd name="T13" fmla="*/ 165 h 341"/>
                <a:gd name="T14" fmla="*/ 190 w 381"/>
                <a:gd name="T15" fmla="*/ 33 h 341"/>
                <a:gd name="T16" fmla="*/ 40 w 381"/>
                <a:gd name="T17" fmla="*/ 165 h 341"/>
                <a:gd name="T18" fmla="*/ 190 w 381"/>
                <a:gd name="T19" fmla="*/ 30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341">
                  <a:moveTo>
                    <a:pt x="190" y="0"/>
                  </a:moveTo>
                  <a:cubicBezTo>
                    <a:pt x="300" y="0"/>
                    <a:pt x="381" y="64"/>
                    <a:pt x="381" y="172"/>
                  </a:cubicBezTo>
                  <a:cubicBezTo>
                    <a:pt x="381" y="288"/>
                    <a:pt x="284" y="341"/>
                    <a:pt x="190" y="341"/>
                  </a:cubicBezTo>
                  <a:cubicBezTo>
                    <a:pt x="96" y="341"/>
                    <a:pt x="0" y="288"/>
                    <a:pt x="0" y="172"/>
                  </a:cubicBezTo>
                  <a:cubicBezTo>
                    <a:pt x="0" y="64"/>
                    <a:pt x="80" y="0"/>
                    <a:pt x="190" y="0"/>
                  </a:cubicBezTo>
                  <a:close/>
                  <a:moveTo>
                    <a:pt x="190" y="306"/>
                  </a:moveTo>
                  <a:cubicBezTo>
                    <a:pt x="269" y="306"/>
                    <a:pt x="340" y="264"/>
                    <a:pt x="340" y="165"/>
                  </a:cubicBezTo>
                  <a:cubicBezTo>
                    <a:pt x="340" y="93"/>
                    <a:pt x="284" y="33"/>
                    <a:pt x="190" y="33"/>
                  </a:cubicBezTo>
                  <a:cubicBezTo>
                    <a:pt x="96" y="33"/>
                    <a:pt x="40" y="93"/>
                    <a:pt x="40" y="165"/>
                  </a:cubicBezTo>
                  <a:cubicBezTo>
                    <a:pt x="40" y="264"/>
                    <a:pt x="110" y="306"/>
                    <a:pt x="190" y="30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5">
              <a:extLst>
                <a:ext uri="{FF2B5EF4-FFF2-40B4-BE49-F238E27FC236}">
                  <a16:creationId xmlns:a16="http://schemas.microsoft.com/office/drawing/2014/main" id="{D0E6E775-5279-4B28-8909-3692B2F0A660}"/>
                </a:ext>
              </a:extLst>
            </p:cNvPr>
            <p:cNvSpPr>
              <a:spLocks/>
            </p:cNvSpPr>
            <p:nvPr/>
          </p:nvSpPr>
          <p:spPr bwMode="auto">
            <a:xfrm>
              <a:off x="6039" y="2836"/>
              <a:ext cx="394" cy="392"/>
            </a:xfrm>
            <a:custGeom>
              <a:avLst/>
              <a:gdLst>
                <a:gd name="T0" fmla="*/ 335 w 335"/>
                <a:gd name="T1" fmla="*/ 191 h 333"/>
                <a:gd name="T2" fmla="*/ 167 w 335"/>
                <a:gd name="T3" fmla="*/ 333 h 333"/>
                <a:gd name="T4" fmla="*/ 0 w 335"/>
                <a:gd name="T5" fmla="*/ 191 h 333"/>
                <a:gd name="T6" fmla="*/ 0 w 335"/>
                <a:gd name="T7" fmla="*/ 0 h 333"/>
                <a:gd name="T8" fmla="*/ 40 w 335"/>
                <a:gd name="T9" fmla="*/ 0 h 333"/>
                <a:gd name="T10" fmla="*/ 40 w 335"/>
                <a:gd name="T11" fmla="*/ 191 h 333"/>
                <a:gd name="T12" fmla="*/ 167 w 335"/>
                <a:gd name="T13" fmla="*/ 300 h 333"/>
                <a:gd name="T14" fmla="*/ 295 w 335"/>
                <a:gd name="T15" fmla="*/ 191 h 333"/>
                <a:gd name="T16" fmla="*/ 295 w 335"/>
                <a:gd name="T17" fmla="*/ 0 h 333"/>
                <a:gd name="T18" fmla="*/ 335 w 335"/>
                <a:gd name="T19" fmla="*/ 0 h 333"/>
                <a:gd name="T20" fmla="*/ 335 w 335"/>
                <a:gd name="T21" fmla="*/ 1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5" h="333">
                  <a:moveTo>
                    <a:pt x="335" y="191"/>
                  </a:moveTo>
                  <a:cubicBezTo>
                    <a:pt x="335" y="309"/>
                    <a:pt x="243" y="333"/>
                    <a:pt x="167" y="333"/>
                  </a:cubicBezTo>
                  <a:cubicBezTo>
                    <a:pt x="92" y="333"/>
                    <a:pt x="0" y="309"/>
                    <a:pt x="0" y="191"/>
                  </a:cubicBezTo>
                  <a:cubicBezTo>
                    <a:pt x="0" y="0"/>
                    <a:pt x="0" y="0"/>
                    <a:pt x="0" y="0"/>
                  </a:cubicBezTo>
                  <a:cubicBezTo>
                    <a:pt x="40" y="0"/>
                    <a:pt x="40" y="0"/>
                    <a:pt x="40" y="0"/>
                  </a:cubicBezTo>
                  <a:cubicBezTo>
                    <a:pt x="40" y="191"/>
                    <a:pt x="40" y="191"/>
                    <a:pt x="40" y="191"/>
                  </a:cubicBezTo>
                  <a:cubicBezTo>
                    <a:pt x="40" y="266"/>
                    <a:pt x="87" y="300"/>
                    <a:pt x="167" y="300"/>
                  </a:cubicBezTo>
                  <a:cubicBezTo>
                    <a:pt x="247" y="300"/>
                    <a:pt x="295" y="266"/>
                    <a:pt x="295" y="191"/>
                  </a:cubicBezTo>
                  <a:cubicBezTo>
                    <a:pt x="295" y="0"/>
                    <a:pt x="295" y="0"/>
                    <a:pt x="295" y="0"/>
                  </a:cubicBezTo>
                  <a:cubicBezTo>
                    <a:pt x="335" y="0"/>
                    <a:pt x="335" y="0"/>
                    <a:pt x="335" y="0"/>
                  </a:cubicBezTo>
                  <a:lnTo>
                    <a:pt x="335" y="1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F182C194-A823-44D9-B99B-4B0C2F8B68D9}"/>
                </a:ext>
              </a:extLst>
            </p:cNvPr>
            <p:cNvSpPr>
              <a:spLocks noEditPoints="1"/>
            </p:cNvSpPr>
            <p:nvPr/>
          </p:nvSpPr>
          <p:spPr bwMode="auto">
            <a:xfrm>
              <a:off x="6458" y="2836"/>
              <a:ext cx="371" cy="382"/>
            </a:xfrm>
            <a:custGeom>
              <a:avLst/>
              <a:gdLst>
                <a:gd name="T0" fmla="*/ 0 w 316"/>
                <a:gd name="T1" fmla="*/ 0 h 325"/>
                <a:gd name="T2" fmla="*/ 190 w 316"/>
                <a:gd name="T3" fmla="*/ 0 h 325"/>
                <a:gd name="T4" fmla="*/ 316 w 316"/>
                <a:gd name="T5" fmla="*/ 93 h 325"/>
                <a:gd name="T6" fmla="*/ 190 w 316"/>
                <a:gd name="T7" fmla="*/ 186 h 325"/>
                <a:gd name="T8" fmla="*/ 39 w 316"/>
                <a:gd name="T9" fmla="*/ 186 h 325"/>
                <a:gd name="T10" fmla="*/ 39 w 316"/>
                <a:gd name="T11" fmla="*/ 325 h 325"/>
                <a:gd name="T12" fmla="*/ 0 w 316"/>
                <a:gd name="T13" fmla="*/ 325 h 325"/>
                <a:gd name="T14" fmla="*/ 0 w 316"/>
                <a:gd name="T15" fmla="*/ 0 h 325"/>
                <a:gd name="T16" fmla="*/ 39 w 316"/>
                <a:gd name="T17" fmla="*/ 151 h 325"/>
                <a:gd name="T18" fmla="*/ 180 w 316"/>
                <a:gd name="T19" fmla="*/ 151 h 325"/>
                <a:gd name="T20" fmla="*/ 278 w 316"/>
                <a:gd name="T21" fmla="*/ 93 h 325"/>
                <a:gd name="T22" fmla="*/ 180 w 316"/>
                <a:gd name="T23" fmla="*/ 34 h 325"/>
                <a:gd name="T24" fmla="*/ 39 w 316"/>
                <a:gd name="T25" fmla="*/ 34 h 325"/>
                <a:gd name="T26" fmla="*/ 39 w 316"/>
                <a:gd name="T27" fmla="*/ 15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6" h="325">
                  <a:moveTo>
                    <a:pt x="0" y="0"/>
                  </a:moveTo>
                  <a:cubicBezTo>
                    <a:pt x="190" y="0"/>
                    <a:pt x="190" y="0"/>
                    <a:pt x="190" y="0"/>
                  </a:cubicBezTo>
                  <a:cubicBezTo>
                    <a:pt x="256" y="0"/>
                    <a:pt x="316" y="18"/>
                    <a:pt x="316" y="93"/>
                  </a:cubicBezTo>
                  <a:cubicBezTo>
                    <a:pt x="316" y="167"/>
                    <a:pt x="256" y="186"/>
                    <a:pt x="190" y="186"/>
                  </a:cubicBezTo>
                  <a:cubicBezTo>
                    <a:pt x="39" y="186"/>
                    <a:pt x="39" y="186"/>
                    <a:pt x="39" y="186"/>
                  </a:cubicBezTo>
                  <a:cubicBezTo>
                    <a:pt x="39" y="325"/>
                    <a:pt x="39" y="325"/>
                    <a:pt x="39" y="325"/>
                  </a:cubicBezTo>
                  <a:cubicBezTo>
                    <a:pt x="0" y="325"/>
                    <a:pt x="0" y="325"/>
                    <a:pt x="0" y="325"/>
                  </a:cubicBezTo>
                  <a:lnTo>
                    <a:pt x="0" y="0"/>
                  </a:lnTo>
                  <a:close/>
                  <a:moveTo>
                    <a:pt x="39" y="151"/>
                  </a:moveTo>
                  <a:cubicBezTo>
                    <a:pt x="180" y="151"/>
                    <a:pt x="180" y="151"/>
                    <a:pt x="180" y="151"/>
                  </a:cubicBezTo>
                  <a:cubicBezTo>
                    <a:pt x="245" y="151"/>
                    <a:pt x="278" y="137"/>
                    <a:pt x="278" y="93"/>
                  </a:cubicBezTo>
                  <a:cubicBezTo>
                    <a:pt x="278" y="48"/>
                    <a:pt x="245" y="34"/>
                    <a:pt x="180" y="34"/>
                  </a:cubicBezTo>
                  <a:cubicBezTo>
                    <a:pt x="39" y="34"/>
                    <a:pt x="39" y="34"/>
                    <a:pt x="39" y="34"/>
                  </a:cubicBezTo>
                  <a:lnTo>
                    <a:pt x="39"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51312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Teal">
    <p:bg>
      <p:bgPr>
        <a:gradFill>
          <a:gsLst>
            <a:gs pos="100000">
              <a:srgbClr val="004B4F"/>
            </a:gs>
            <a:gs pos="0">
              <a:srgbClr val="00969E"/>
            </a:gs>
          </a:gsLst>
          <a:lin ang="3600000" scaled="0"/>
        </a:gra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F95E5BB-C569-4CA2-9444-DCCDA5937096}"/>
              </a:ext>
            </a:extLst>
          </p:cNvPr>
          <p:cNvSpPr>
            <a:spLocks noGrp="1"/>
          </p:cNvSpPr>
          <p:nvPr>
            <p:ph type="dt" sz="half" idx="10"/>
          </p:nvPr>
        </p:nvSpPr>
        <p:spPr/>
        <p:txBody>
          <a:bodyPr/>
          <a:lstStyle>
            <a:lvl1pPr>
              <a:defRPr>
                <a:solidFill>
                  <a:schemeClr val="bg1">
                    <a:lumMod val="85000"/>
                  </a:schemeClr>
                </a:solidFill>
              </a:defRPr>
            </a:lvl1pPr>
          </a:lstStyle>
          <a:p>
            <a:fld id="{54645842-8D68-4334-A396-2BB29046C4B0}" type="datetime1">
              <a:rPr lang="en-US" smtClean="0"/>
              <a:pPr/>
              <a:t>3/14/2018</a:t>
            </a:fld>
            <a:endParaRPr lang="en-US"/>
          </a:p>
        </p:txBody>
      </p:sp>
      <p:sp>
        <p:nvSpPr>
          <p:cNvPr id="4" name="Footer Placeholder 3">
            <a:extLst>
              <a:ext uri="{FF2B5EF4-FFF2-40B4-BE49-F238E27FC236}">
                <a16:creationId xmlns:a16="http://schemas.microsoft.com/office/drawing/2014/main" id="{4D2EBB32-87B8-4932-9505-770C0383A6AE}"/>
              </a:ext>
            </a:extLst>
          </p:cNvPr>
          <p:cNvSpPr>
            <a:spLocks noGrp="1"/>
          </p:cNvSpPr>
          <p:nvPr>
            <p:ph type="ftr" sz="quarter" idx="11"/>
          </p:nvPr>
        </p:nvSpPr>
        <p:spPr/>
        <p:txBody>
          <a:bodyPr/>
          <a:lstStyle>
            <a:lvl1pPr>
              <a:defRPr>
                <a:solidFill>
                  <a:schemeClr val="bg1">
                    <a:lumMod val="85000"/>
                  </a:schemeClr>
                </a:solidFill>
              </a:defRPr>
            </a:lvl1pPr>
          </a:lstStyle>
          <a:p>
            <a:r>
              <a:rPr lang="en-US" dirty="0"/>
              <a:t>© Kinney Group, 2018</a:t>
            </a:r>
          </a:p>
        </p:txBody>
      </p:sp>
      <p:sp>
        <p:nvSpPr>
          <p:cNvPr id="5" name="Slide Number Placeholder 4">
            <a:extLst>
              <a:ext uri="{FF2B5EF4-FFF2-40B4-BE49-F238E27FC236}">
                <a16:creationId xmlns:a16="http://schemas.microsoft.com/office/drawing/2014/main" id="{565E1B6C-9DB7-4C44-9A89-D3A7BF4794B0}"/>
              </a:ext>
            </a:extLst>
          </p:cNvPr>
          <p:cNvSpPr>
            <a:spLocks noGrp="1"/>
          </p:cNvSpPr>
          <p:nvPr>
            <p:ph type="sldNum" sz="quarter" idx="12"/>
          </p:nvPr>
        </p:nvSpPr>
        <p:spPr/>
        <p:txBody>
          <a:bodyPr/>
          <a:lstStyle>
            <a:lvl1pPr>
              <a:defRPr>
                <a:solidFill>
                  <a:schemeClr val="bg1">
                    <a:lumMod val="85000"/>
                  </a:schemeClr>
                </a:solidFill>
              </a:defRPr>
            </a:lvl1pPr>
          </a:lstStyle>
          <a:p>
            <a:fld id="{4F9C8035-0985-42BC-822B-2001D85D7F5B}" type="slidenum">
              <a:rPr lang="en-US" smtClean="0"/>
              <a:pPr/>
              <a:t>‹#›</a:t>
            </a:fld>
            <a:endParaRPr lang="en-US"/>
          </a:p>
        </p:txBody>
      </p:sp>
      <p:grpSp>
        <p:nvGrpSpPr>
          <p:cNvPr id="6" name="Group 5">
            <a:extLst>
              <a:ext uri="{FF2B5EF4-FFF2-40B4-BE49-F238E27FC236}">
                <a16:creationId xmlns:a16="http://schemas.microsoft.com/office/drawing/2014/main" id="{95DDE6FD-C262-4B40-B209-ED9293147894}"/>
              </a:ext>
            </a:extLst>
          </p:cNvPr>
          <p:cNvGrpSpPr/>
          <p:nvPr userDrawn="1"/>
        </p:nvGrpSpPr>
        <p:grpSpPr bwMode="black">
          <a:xfrm>
            <a:off x="3691182" y="2725783"/>
            <a:ext cx="4806462" cy="1406436"/>
            <a:chOff x="-890588" y="1385888"/>
            <a:chExt cx="13970001" cy="4087813"/>
          </a:xfrm>
          <a:solidFill>
            <a:schemeClr val="bg1"/>
          </a:solidFill>
        </p:grpSpPr>
        <p:sp>
          <p:nvSpPr>
            <p:cNvPr id="7" name="Freeform 5">
              <a:extLst>
                <a:ext uri="{FF2B5EF4-FFF2-40B4-BE49-F238E27FC236}">
                  <a16:creationId xmlns:a16="http://schemas.microsoft.com/office/drawing/2014/main" id="{04C32375-888D-4AF8-91F0-05497DE9B54E}"/>
                </a:ext>
              </a:extLst>
            </p:cNvPr>
            <p:cNvSpPr>
              <a:spLocks/>
            </p:cNvSpPr>
            <p:nvPr/>
          </p:nvSpPr>
          <p:spPr bwMode="black">
            <a:xfrm>
              <a:off x="-890588" y="1385888"/>
              <a:ext cx="2747963" cy="2630488"/>
            </a:xfrm>
            <a:custGeom>
              <a:avLst/>
              <a:gdLst>
                <a:gd name="T0" fmla="*/ 1302 w 1731"/>
                <a:gd name="T1" fmla="*/ 0 h 1657"/>
                <a:gd name="T2" fmla="*/ 190 w 1731"/>
                <a:gd name="T3" fmla="*/ 885 h 1657"/>
                <a:gd name="T4" fmla="*/ 190 w 1731"/>
                <a:gd name="T5" fmla="*/ 0 h 1657"/>
                <a:gd name="T6" fmla="*/ 0 w 1731"/>
                <a:gd name="T7" fmla="*/ 0 h 1657"/>
                <a:gd name="T8" fmla="*/ 0 w 1731"/>
                <a:gd name="T9" fmla="*/ 1657 h 1657"/>
                <a:gd name="T10" fmla="*/ 190 w 1731"/>
                <a:gd name="T11" fmla="*/ 1657 h 1657"/>
                <a:gd name="T12" fmla="*/ 190 w 1731"/>
                <a:gd name="T13" fmla="*/ 1110 h 1657"/>
                <a:gd name="T14" fmla="*/ 667 w 1731"/>
                <a:gd name="T15" fmla="*/ 756 h 1657"/>
                <a:gd name="T16" fmla="*/ 1461 w 1731"/>
                <a:gd name="T17" fmla="*/ 1657 h 1657"/>
                <a:gd name="T18" fmla="*/ 1731 w 1731"/>
                <a:gd name="T19" fmla="*/ 1657 h 1657"/>
                <a:gd name="T20" fmla="*/ 810 w 1731"/>
                <a:gd name="T21" fmla="*/ 627 h 1657"/>
                <a:gd name="T22" fmla="*/ 1604 w 1731"/>
                <a:gd name="T23" fmla="*/ 0 h 1657"/>
                <a:gd name="T24" fmla="*/ 1302 w 1731"/>
                <a:gd name="T25"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1" h="1657">
                  <a:moveTo>
                    <a:pt x="1302" y="0"/>
                  </a:moveTo>
                  <a:lnTo>
                    <a:pt x="190" y="885"/>
                  </a:lnTo>
                  <a:lnTo>
                    <a:pt x="190" y="0"/>
                  </a:lnTo>
                  <a:lnTo>
                    <a:pt x="0" y="0"/>
                  </a:lnTo>
                  <a:lnTo>
                    <a:pt x="0" y="1657"/>
                  </a:lnTo>
                  <a:lnTo>
                    <a:pt x="190" y="1657"/>
                  </a:lnTo>
                  <a:lnTo>
                    <a:pt x="190" y="1110"/>
                  </a:lnTo>
                  <a:lnTo>
                    <a:pt x="667" y="756"/>
                  </a:lnTo>
                  <a:lnTo>
                    <a:pt x="1461" y="1657"/>
                  </a:lnTo>
                  <a:lnTo>
                    <a:pt x="1731" y="1657"/>
                  </a:lnTo>
                  <a:lnTo>
                    <a:pt x="810" y="627"/>
                  </a:lnTo>
                  <a:lnTo>
                    <a:pt x="1604" y="0"/>
                  </a:lnTo>
                  <a:lnTo>
                    <a:pt x="13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6">
              <a:extLst>
                <a:ext uri="{FF2B5EF4-FFF2-40B4-BE49-F238E27FC236}">
                  <a16:creationId xmlns:a16="http://schemas.microsoft.com/office/drawing/2014/main" id="{88A6CA95-744C-4BD0-8805-BBD5BAE318A3}"/>
                </a:ext>
              </a:extLst>
            </p:cNvPr>
            <p:cNvSpPr>
              <a:spLocks noChangeArrowheads="1"/>
            </p:cNvSpPr>
            <p:nvPr/>
          </p:nvSpPr>
          <p:spPr bwMode="black">
            <a:xfrm>
              <a:off x="1882775" y="1385888"/>
              <a:ext cx="303213" cy="263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81E583D5-67A5-4262-8E49-1B0CA9EE7D4D}"/>
                </a:ext>
              </a:extLst>
            </p:cNvPr>
            <p:cNvSpPr>
              <a:spLocks/>
            </p:cNvSpPr>
            <p:nvPr/>
          </p:nvSpPr>
          <p:spPr bwMode="black">
            <a:xfrm>
              <a:off x="2387600" y="1385888"/>
              <a:ext cx="2671763" cy="2630488"/>
            </a:xfrm>
            <a:custGeom>
              <a:avLst/>
              <a:gdLst>
                <a:gd name="T0" fmla="*/ 1493 w 1683"/>
                <a:gd name="T1" fmla="*/ 0 h 1657"/>
                <a:gd name="T2" fmla="*/ 1493 w 1683"/>
                <a:gd name="T3" fmla="*/ 1368 h 1657"/>
                <a:gd name="T4" fmla="*/ 286 w 1683"/>
                <a:gd name="T5" fmla="*/ 0 h 1657"/>
                <a:gd name="T6" fmla="*/ 0 w 1683"/>
                <a:gd name="T7" fmla="*/ 0 h 1657"/>
                <a:gd name="T8" fmla="*/ 0 w 1683"/>
                <a:gd name="T9" fmla="*/ 1657 h 1657"/>
                <a:gd name="T10" fmla="*/ 190 w 1683"/>
                <a:gd name="T11" fmla="*/ 1657 h 1657"/>
                <a:gd name="T12" fmla="*/ 190 w 1683"/>
                <a:gd name="T13" fmla="*/ 177 h 1657"/>
                <a:gd name="T14" fmla="*/ 1493 w 1683"/>
                <a:gd name="T15" fmla="*/ 1657 h 1657"/>
                <a:gd name="T16" fmla="*/ 1683 w 1683"/>
                <a:gd name="T17" fmla="*/ 1657 h 1657"/>
                <a:gd name="T18" fmla="*/ 1683 w 1683"/>
                <a:gd name="T19" fmla="*/ 0 h 1657"/>
                <a:gd name="T20" fmla="*/ 1493 w 1683"/>
                <a:gd name="T21"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657">
                  <a:moveTo>
                    <a:pt x="1493" y="0"/>
                  </a:moveTo>
                  <a:lnTo>
                    <a:pt x="1493" y="1368"/>
                  </a:lnTo>
                  <a:lnTo>
                    <a:pt x="286" y="0"/>
                  </a:lnTo>
                  <a:lnTo>
                    <a:pt x="0" y="0"/>
                  </a:lnTo>
                  <a:lnTo>
                    <a:pt x="0" y="1657"/>
                  </a:lnTo>
                  <a:lnTo>
                    <a:pt x="190" y="1657"/>
                  </a:lnTo>
                  <a:lnTo>
                    <a:pt x="190" y="177"/>
                  </a:lnTo>
                  <a:lnTo>
                    <a:pt x="1493" y="1657"/>
                  </a:lnTo>
                  <a:lnTo>
                    <a:pt x="1683" y="1657"/>
                  </a:lnTo>
                  <a:lnTo>
                    <a:pt x="1683" y="0"/>
                  </a:lnTo>
                  <a:lnTo>
                    <a:pt x="14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736D5C5A-ED80-4A40-B177-C40A0C991653}"/>
                </a:ext>
              </a:extLst>
            </p:cNvPr>
            <p:cNvSpPr>
              <a:spLocks/>
            </p:cNvSpPr>
            <p:nvPr/>
          </p:nvSpPr>
          <p:spPr bwMode="black">
            <a:xfrm>
              <a:off x="5237162" y="1385888"/>
              <a:ext cx="2370138" cy="2630488"/>
            </a:xfrm>
            <a:custGeom>
              <a:avLst/>
              <a:gdLst>
                <a:gd name="T0" fmla="*/ 1302 w 1493"/>
                <a:gd name="T1" fmla="*/ 0 h 1657"/>
                <a:gd name="T2" fmla="*/ 1302 w 1493"/>
                <a:gd name="T3" fmla="*/ 1368 h 1657"/>
                <a:gd name="T4" fmla="*/ 95 w 1493"/>
                <a:gd name="T5" fmla="*/ 16 h 1657"/>
                <a:gd name="T6" fmla="*/ 0 w 1493"/>
                <a:gd name="T7" fmla="*/ 16 h 1657"/>
                <a:gd name="T8" fmla="*/ 0 w 1493"/>
                <a:gd name="T9" fmla="*/ 177 h 1657"/>
                <a:gd name="T10" fmla="*/ 1302 w 1493"/>
                <a:gd name="T11" fmla="*/ 1657 h 1657"/>
                <a:gd name="T12" fmla="*/ 1493 w 1493"/>
                <a:gd name="T13" fmla="*/ 1657 h 1657"/>
                <a:gd name="T14" fmla="*/ 1493 w 1493"/>
                <a:gd name="T15" fmla="*/ 0 h 1657"/>
                <a:gd name="T16" fmla="*/ 1302 w 1493"/>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3" h="1657">
                  <a:moveTo>
                    <a:pt x="1302" y="0"/>
                  </a:moveTo>
                  <a:lnTo>
                    <a:pt x="1302" y="1368"/>
                  </a:lnTo>
                  <a:lnTo>
                    <a:pt x="95" y="16"/>
                  </a:lnTo>
                  <a:lnTo>
                    <a:pt x="0" y="16"/>
                  </a:lnTo>
                  <a:lnTo>
                    <a:pt x="0" y="177"/>
                  </a:lnTo>
                  <a:lnTo>
                    <a:pt x="1302" y="1657"/>
                  </a:lnTo>
                  <a:lnTo>
                    <a:pt x="1493" y="1657"/>
                  </a:lnTo>
                  <a:lnTo>
                    <a:pt x="1493" y="0"/>
                  </a:lnTo>
                  <a:lnTo>
                    <a:pt x="13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31804A7F-02DB-48A5-904B-6ADB447496FD}"/>
                </a:ext>
              </a:extLst>
            </p:cNvPr>
            <p:cNvSpPr>
              <a:spLocks/>
            </p:cNvSpPr>
            <p:nvPr/>
          </p:nvSpPr>
          <p:spPr bwMode="black">
            <a:xfrm>
              <a:off x="7783513" y="1385888"/>
              <a:ext cx="2344738" cy="2630488"/>
            </a:xfrm>
            <a:custGeom>
              <a:avLst/>
              <a:gdLst>
                <a:gd name="T0" fmla="*/ 0 w 1477"/>
                <a:gd name="T1" fmla="*/ 0 h 1657"/>
                <a:gd name="T2" fmla="*/ 0 w 1477"/>
                <a:gd name="T3" fmla="*/ 1657 h 1657"/>
                <a:gd name="T4" fmla="*/ 1477 w 1477"/>
                <a:gd name="T5" fmla="*/ 1657 h 1657"/>
                <a:gd name="T6" fmla="*/ 1477 w 1477"/>
                <a:gd name="T7" fmla="*/ 1480 h 1657"/>
                <a:gd name="T8" fmla="*/ 206 w 1477"/>
                <a:gd name="T9" fmla="*/ 1480 h 1657"/>
                <a:gd name="T10" fmla="*/ 206 w 1477"/>
                <a:gd name="T11" fmla="*/ 885 h 1657"/>
                <a:gd name="T12" fmla="*/ 1255 w 1477"/>
                <a:gd name="T13" fmla="*/ 885 h 1657"/>
                <a:gd name="T14" fmla="*/ 1255 w 1477"/>
                <a:gd name="T15" fmla="*/ 708 h 1657"/>
                <a:gd name="T16" fmla="*/ 206 w 1477"/>
                <a:gd name="T17" fmla="*/ 708 h 1657"/>
                <a:gd name="T18" fmla="*/ 206 w 1477"/>
                <a:gd name="T19" fmla="*/ 177 h 1657"/>
                <a:gd name="T20" fmla="*/ 1461 w 1477"/>
                <a:gd name="T21" fmla="*/ 177 h 1657"/>
                <a:gd name="T22" fmla="*/ 1461 w 1477"/>
                <a:gd name="T23" fmla="*/ 0 h 1657"/>
                <a:gd name="T24" fmla="*/ 0 w 1477"/>
                <a:gd name="T25"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7" h="1657">
                  <a:moveTo>
                    <a:pt x="0" y="0"/>
                  </a:moveTo>
                  <a:lnTo>
                    <a:pt x="0" y="1657"/>
                  </a:lnTo>
                  <a:lnTo>
                    <a:pt x="1477" y="1657"/>
                  </a:lnTo>
                  <a:lnTo>
                    <a:pt x="1477" y="1480"/>
                  </a:lnTo>
                  <a:lnTo>
                    <a:pt x="206" y="1480"/>
                  </a:lnTo>
                  <a:lnTo>
                    <a:pt x="206" y="885"/>
                  </a:lnTo>
                  <a:lnTo>
                    <a:pt x="1255" y="885"/>
                  </a:lnTo>
                  <a:lnTo>
                    <a:pt x="1255" y="708"/>
                  </a:lnTo>
                  <a:lnTo>
                    <a:pt x="206" y="708"/>
                  </a:lnTo>
                  <a:lnTo>
                    <a:pt x="206" y="177"/>
                  </a:lnTo>
                  <a:lnTo>
                    <a:pt x="1461" y="177"/>
                  </a:lnTo>
                  <a:lnTo>
                    <a:pt x="146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323BD1B6-39C4-49E6-B1CA-D6A945FA3D89}"/>
                </a:ext>
              </a:extLst>
            </p:cNvPr>
            <p:cNvSpPr>
              <a:spLocks/>
            </p:cNvSpPr>
            <p:nvPr/>
          </p:nvSpPr>
          <p:spPr bwMode="black">
            <a:xfrm>
              <a:off x="10102850" y="1385888"/>
              <a:ext cx="2976563" cy="2630488"/>
            </a:xfrm>
            <a:custGeom>
              <a:avLst/>
              <a:gdLst>
                <a:gd name="T0" fmla="*/ 1620 w 1875"/>
                <a:gd name="T1" fmla="*/ 0 h 1657"/>
                <a:gd name="T2" fmla="*/ 937 w 1875"/>
                <a:gd name="T3" fmla="*/ 804 h 1657"/>
                <a:gd name="T4" fmla="*/ 254 w 1875"/>
                <a:gd name="T5" fmla="*/ 0 h 1657"/>
                <a:gd name="T6" fmla="*/ 0 w 1875"/>
                <a:gd name="T7" fmla="*/ 0 h 1657"/>
                <a:gd name="T8" fmla="*/ 842 w 1875"/>
                <a:gd name="T9" fmla="*/ 981 h 1657"/>
                <a:gd name="T10" fmla="*/ 842 w 1875"/>
                <a:gd name="T11" fmla="*/ 1657 h 1657"/>
                <a:gd name="T12" fmla="*/ 1033 w 1875"/>
                <a:gd name="T13" fmla="*/ 1657 h 1657"/>
                <a:gd name="T14" fmla="*/ 1033 w 1875"/>
                <a:gd name="T15" fmla="*/ 981 h 1657"/>
                <a:gd name="T16" fmla="*/ 1875 w 1875"/>
                <a:gd name="T17" fmla="*/ 0 h 1657"/>
                <a:gd name="T18" fmla="*/ 1620 w 1875"/>
                <a:gd name="T19"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5" h="1657">
                  <a:moveTo>
                    <a:pt x="1620" y="0"/>
                  </a:moveTo>
                  <a:lnTo>
                    <a:pt x="937" y="804"/>
                  </a:lnTo>
                  <a:lnTo>
                    <a:pt x="254" y="0"/>
                  </a:lnTo>
                  <a:lnTo>
                    <a:pt x="0" y="0"/>
                  </a:lnTo>
                  <a:lnTo>
                    <a:pt x="842" y="981"/>
                  </a:lnTo>
                  <a:lnTo>
                    <a:pt x="842" y="1657"/>
                  </a:lnTo>
                  <a:lnTo>
                    <a:pt x="1033" y="1657"/>
                  </a:lnTo>
                  <a:lnTo>
                    <a:pt x="1033" y="981"/>
                  </a:lnTo>
                  <a:lnTo>
                    <a:pt x="1875" y="0"/>
                  </a:lnTo>
                  <a:lnTo>
                    <a:pt x="16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6F0D1887-05A0-4D75-8E3D-0695370E7581}"/>
                </a:ext>
              </a:extLst>
            </p:cNvPr>
            <p:cNvSpPr>
              <a:spLocks/>
            </p:cNvSpPr>
            <p:nvPr/>
          </p:nvSpPr>
          <p:spPr bwMode="black">
            <a:xfrm>
              <a:off x="7783513" y="4706938"/>
              <a:ext cx="781050" cy="766763"/>
            </a:xfrm>
            <a:custGeom>
              <a:avLst/>
              <a:gdLst>
                <a:gd name="T0" fmla="*/ 31 w 31"/>
                <a:gd name="T1" fmla="*/ 15 h 30"/>
                <a:gd name="T2" fmla="*/ 31 w 31"/>
                <a:gd name="T3" fmla="*/ 29 h 30"/>
                <a:gd name="T4" fmla="*/ 28 w 31"/>
                <a:gd name="T5" fmla="*/ 29 h 30"/>
                <a:gd name="T6" fmla="*/ 28 w 31"/>
                <a:gd name="T7" fmla="*/ 25 h 30"/>
                <a:gd name="T8" fmla="*/ 17 w 31"/>
                <a:gd name="T9" fmla="*/ 30 h 30"/>
                <a:gd name="T10" fmla="*/ 0 w 31"/>
                <a:gd name="T11" fmla="*/ 15 h 30"/>
                <a:gd name="T12" fmla="*/ 17 w 31"/>
                <a:gd name="T13" fmla="*/ 0 h 30"/>
                <a:gd name="T14" fmla="*/ 31 w 31"/>
                <a:gd name="T15" fmla="*/ 8 h 30"/>
                <a:gd name="T16" fmla="*/ 28 w 31"/>
                <a:gd name="T17" fmla="*/ 9 h 30"/>
                <a:gd name="T18" fmla="*/ 16 w 31"/>
                <a:gd name="T19" fmla="*/ 3 h 30"/>
                <a:gd name="T20" fmla="*/ 4 w 31"/>
                <a:gd name="T21" fmla="*/ 15 h 30"/>
                <a:gd name="T22" fmla="*/ 17 w 31"/>
                <a:gd name="T23" fmla="*/ 27 h 30"/>
                <a:gd name="T24" fmla="*/ 28 w 31"/>
                <a:gd name="T25" fmla="*/ 18 h 30"/>
                <a:gd name="T26" fmla="*/ 16 w 31"/>
                <a:gd name="T27" fmla="*/ 18 h 30"/>
                <a:gd name="T28" fmla="*/ 16 w 31"/>
                <a:gd name="T29" fmla="*/ 15 h 30"/>
                <a:gd name="T30" fmla="*/ 31 w 31"/>
                <a:gd name="T31"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0">
                  <a:moveTo>
                    <a:pt x="31" y="15"/>
                  </a:moveTo>
                  <a:cubicBezTo>
                    <a:pt x="31" y="29"/>
                    <a:pt x="31" y="29"/>
                    <a:pt x="31" y="29"/>
                  </a:cubicBezTo>
                  <a:cubicBezTo>
                    <a:pt x="28" y="29"/>
                    <a:pt x="28" y="29"/>
                    <a:pt x="28" y="29"/>
                  </a:cubicBezTo>
                  <a:cubicBezTo>
                    <a:pt x="28" y="25"/>
                    <a:pt x="28" y="25"/>
                    <a:pt x="28" y="25"/>
                  </a:cubicBezTo>
                  <a:cubicBezTo>
                    <a:pt x="26" y="27"/>
                    <a:pt x="23" y="30"/>
                    <a:pt x="17" y="30"/>
                  </a:cubicBezTo>
                  <a:cubicBezTo>
                    <a:pt x="6" y="30"/>
                    <a:pt x="0" y="23"/>
                    <a:pt x="0" y="15"/>
                  </a:cubicBezTo>
                  <a:cubicBezTo>
                    <a:pt x="0" y="5"/>
                    <a:pt x="7" y="0"/>
                    <a:pt x="17" y="0"/>
                  </a:cubicBezTo>
                  <a:cubicBezTo>
                    <a:pt x="23" y="0"/>
                    <a:pt x="29" y="3"/>
                    <a:pt x="31" y="8"/>
                  </a:cubicBezTo>
                  <a:cubicBezTo>
                    <a:pt x="28" y="9"/>
                    <a:pt x="28" y="9"/>
                    <a:pt x="28" y="9"/>
                  </a:cubicBezTo>
                  <a:cubicBezTo>
                    <a:pt x="26" y="4"/>
                    <a:pt x="20" y="3"/>
                    <a:pt x="16" y="3"/>
                  </a:cubicBezTo>
                  <a:cubicBezTo>
                    <a:pt x="8" y="3"/>
                    <a:pt x="4" y="7"/>
                    <a:pt x="4" y="15"/>
                  </a:cubicBezTo>
                  <a:cubicBezTo>
                    <a:pt x="4" y="22"/>
                    <a:pt x="8" y="27"/>
                    <a:pt x="17" y="27"/>
                  </a:cubicBezTo>
                  <a:cubicBezTo>
                    <a:pt x="22" y="27"/>
                    <a:pt x="28" y="24"/>
                    <a:pt x="28" y="18"/>
                  </a:cubicBezTo>
                  <a:cubicBezTo>
                    <a:pt x="16" y="18"/>
                    <a:pt x="16" y="18"/>
                    <a:pt x="16" y="18"/>
                  </a:cubicBezTo>
                  <a:cubicBezTo>
                    <a:pt x="16" y="15"/>
                    <a:pt x="16" y="15"/>
                    <a:pt x="16" y="15"/>
                  </a:cubicBezTo>
                  <a:lnTo>
                    <a:pt x="3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6414A95F-90BB-4E04-9DDE-23C8F8A441B5}"/>
                </a:ext>
              </a:extLst>
            </p:cNvPr>
            <p:cNvSpPr>
              <a:spLocks noEditPoints="1"/>
            </p:cNvSpPr>
            <p:nvPr/>
          </p:nvSpPr>
          <p:spPr bwMode="black">
            <a:xfrm>
              <a:off x="8615363" y="4706938"/>
              <a:ext cx="706438" cy="739775"/>
            </a:xfrm>
            <a:custGeom>
              <a:avLst/>
              <a:gdLst>
                <a:gd name="T0" fmla="*/ 0 w 28"/>
                <a:gd name="T1" fmla="*/ 0 h 29"/>
                <a:gd name="T2" fmla="*/ 17 w 28"/>
                <a:gd name="T3" fmla="*/ 0 h 29"/>
                <a:gd name="T4" fmla="*/ 28 w 28"/>
                <a:gd name="T5" fmla="*/ 8 h 29"/>
                <a:gd name="T6" fmla="*/ 19 w 28"/>
                <a:gd name="T7" fmla="*/ 16 h 29"/>
                <a:gd name="T8" fmla="*/ 28 w 28"/>
                <a:gd name="T9" fmla="*/ 29 h 29"/>
                <a:gd name="T10" fmla="*/ 24 w 28"/>
                <a:gd name="T11" fmla="*/ 29 h 29"/>
                <a:gd name="T12" fmla="*/ 15 w 28"/>
                <a:gd name="T13" fmla="*/ 16 h 29"/>
                <a:gd name="T14" fmla="*/ 4 w 28"/>
                <a:gd name="T15" fmla="*/ 16 h 29"/>
                <a:gd name="T16" fmla="*/ 4 w 28"/>
                <a:gd name="T17" fmla="*/ 29 h 29"/>
                <a:gd name="T18" fmla="*/ 0 w 28"/>
                <a:gd name="T19" fmla="*/ 29 h 29"/>
                <a:gd name="T20" fmla="*/ 0 w 28"/>
                <a:gd name="T21" fmla="*/ 0 h 29"/>
                <a:gd name="T22" fmla="*/ 4 w 28"/>
                <a:gd name="T23" fmla="*/ 13 h 29"/>
                <a:gd name="T24" fmla="*/ 16 w 28"/>
                <a:gd name="T25" fmla="*/ 13 h 29"/>
                <a:gd name="T26" fmla="*/ 25 w 28"/>
                <a:gd name="T27" fmla="*/ 8 h 29"/>
                <a:gd name="T28" fmla="*/ 16 w 28"/>
                <a:gd name="T29" fmla="*/ 4 h 29"/>
                <a:gd name="T30" fmla="*/ 4 w 28"/>
                <a:gd name="T31" fmla="*/ 4 h 29"/>
                <a:gd name="T32" fmla="*/ 4 w 28"/>
                <a:gd name="T33" fmla="*/ 1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9">
                  <a:moveTo>
                    <a:pt x="0" y="0"/>
                  </a:moveTo>
                  <a:cubicBezTo>
                    <a:pt x="17" y="0"/>
                    <a:pt x="17" y="0"/>
                    <a:pt x="17" y="0"/>
                  </a:cubicBezTo>
                  <a:cubicBezTo>
                    <a:pt x="21" y="0"/>
                    <a:pt x="28" y="1"/>
                    <a:pt x="28" y="8"/>
                  </a:cubicBezTo>
                  <a:cubicBezTo>
                    <a:pt x="28" y="14"/>
                    <a:pt x="22" y="16"/>
                    <a:pt x="19" y="16"/>
                  </a:cubicBezTo>
                  <a:cubicBezTo>
                    <a:pt x="28" y="29"/>
                    <a:pt x="28" y="29"/>
                    <a:pt x="28" y="29"/>
                  </a:cubicBezTo>
                  <a:cubicBezTo>
                    <a:pt x="24" y="29"/>
                    <a:pt x="24" y="29"/>
                    <a:pt x="24" y="29"/>
                  </a:cubicBezTo>
                  <a:cubicBezTo>
                    <a:pt x="15" y="16"/>
                    <a:pt x="15" y="16"/>
                    <a:pt x="15" y="16"/>
                  </a:cubicBezTo>
                  <a:cubicBezTo>
                    <a:pt x="4" y="16"/>
                    <a:pt x="4" y="16"/>
                    <a:pt x="4" y="16"/>
                  </a:cubicBezTo>
                  <a:cubicBezTo>
                    <a:pt x="4" y="29"/>
                    <a:pt x="4" y="29"/>
                    <a:pt x="4" y="29"/>
                  </a:cubicBezTo>
                  <a:cubicBezTo>
                    <a:pt x="0" y="29"/>
                    <a:pt x="0" y="29"/>
                    <a:pt x="0" y="29"/>
                  </a:cubicBezTo>
                  <a:lnTo>
                    <a:pt x="0" y="0"/>
                  </a:lnTo>
                  <a:close/>
                  <a:moveTo>
                    <a:pt x="4" y="13"/>
                  </a:moveTo>
                  <a:cubicBezTo>
                    <a:pt x="16" y="13"/>
                    <a:pt x="16" y="13"/>
                    <a:pt x="16" y="13"/>
                  </a:cubicBezTo>
                  <a:cubicBezTo>
                    <a:pt x="21" y="13"/>
                    <a:pt x="25" y="13"/>
                    <a:pt x="25" y="8"/>
                  </a:cubicBezTo>
                  <a:cubicBezTo>
                    <a:pt x="25" y="4"/>
                    <a:pt x="21" y="4"/>
                    <a:pt x="16" y="4"/>
                  </a:cubicBezTo>
                  <a:cubicBezTo>
                    <a:pt x="4" y="4"/>
                    <a:pt x="4" y="4"/>
                    <a:pt x="4" y="4"/>
                  </a:cubicBezTo>
                  <a:lnTo>
                    <a:pt x="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2A04805C-59D8-49AE-8EA3-93484A53E456}"/>
                </a:ext>
              </a:extLst>
            </p:cNvPr>
            <p:cNvSpPr>
              <a:spLocks noEditPoints="1"/>
            </p:cNvSpPr>
            <p:nvPr/>
          </p:nvSpPr>
          <p:spPr bwMode="black">
            <a:xfrm>
              <a:off x="9347200" y="4706938"/>
              <a:ext cx="831850" cy="766763"/>
            </a:xfrm>
            <a:custGeom>
              <a:avLst/>
              <a:gdLst>
                <a:gd name="T0" fmla="*/ 17 w 33"/>
                <a:gd name="T1" fmla="*/ 0 h 30"/>
                <a:gd name="T2" fmla="*/ 33 w 33"/>
                <a:gd name="T3" fmla="*/ 15 h 30"/>
                <a:gd name="T4" fmla="*/ 17 w 33"/>
                <a:gd name="T5" fmla="*/ 30 h 30"/>
                <a:gd name="T6" fmla="*/ 0 w 33"/>
                <a:gd name="T7" fmla="*/ 15 h 30"/>
                <a:gd name="T8" fmla="*/ 17 w 33"/>
                <a:gd name="T9" fmla="*/ 0 h 30"/>
                <a:gd name="T10" fmla="*/ 17 w 33"/>
                <a:gd name="T11" fmla="*/ 27 h 30"/>
                <a:gd name="T12" fmla="*/ 30 w 33"/>
                <a:gd name="T13" fmla="*/ 14 h 30"/>
                <a:gd name="T14" fmla="*/ 17 w 33"/>
                <a:gd name="T15" fmla="*/ 3 h 30"/>
                <a:gd name="T16" fmla="*/ 3 w 33"/>
                <a:gd name="T17" fmla="*/ 14 h 30"/>
                <a:gd name="T18" fmla="*/ 17 w 33"/>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0">
                  <a:moveTo>
                    <a:pt x="17" y="0"/>
                  </a:moveTo>
                  <a:cubicBezTo>
                    <a:pt x="26" y="0"/>
                    <a:pt x="33" y="5"/>
                    <a:pt x="33" y="15"/>
                  </a:cubicBezTo>
                  <a:cubicBezTo>
                    <a:pt x="33" y="25"/>
                    <a:pt x="25" y="30"/>
                    <a:pt x="17" y="30"/>
                  </a:cubicBezTo>
                  <a:cubicBezTo>
                    <a:pt x="8" y="30"/>
                    <a:pt x="0" y="25"/>
                    <a:pt x="0" y="15"/>
                  </a:cubicBezTo>
                  <a:cubicBezTo>
                    <a:pt x="0" y="5"/>
                    <a:pt x="7" y="0"/>
                    <a:pt x="17" y="0"/>
                  </a:cubicBezTo>
                  <a:moveTo>
                    <a:pt x="17" y="27"/>
                  </a:moveTo>
                  <a:cubicBezTo>
                    <a:pt x="24" y="27"/>
                    <a:pt x="30" y="23"/>
                    <a:pt x="30" y="14"/>
                  </a:cubicBezTo>
                  <a:cubicBezTo>
                    <a:pt x="30" y="8"/>
                    <a:pt x="25" y="3"/>
                    <a:pt x="17" y="3"/>
                  </a:cubicBezTo>
                  <a:cubicBezTo>
                    <a:pt x="8" y="3"/>
                    <a:pt x="3" y="8"/>
                    <a:pt x="3" y="14"/>
                  </a:cubicBezTo>
                  <a:cubicBezTo>
                    <a:pt x="3" y="23"/>
                    <a:pt x="10" y="27"/>
                    <a:pt x="17"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64FA5725-F32C-4056-8764-8C3190CC8AFC}"/>
                </a:ext>
              </a:extLst>
            </p:cNvPr>
            <p:cNvSpPr>
              <a:spLocks/>
            </p:cNvSpPr>
            <p:nvPr/>
          </p:nvSpPr>
          <p:spPr bwMode="black">
            <a:xfrm>
              <a:off x="10229850" y="4706938"/>
              <a:ext cx="755650" cy="766763"/>
            </a:xfrm>
            <a:custGeom>
              <a:avLst/>
              <a:gdLst>
                <a:gd name="T0" fmla="*/ 30 w 30"/>
                <a:gd name="T1" fmla="*/ 17 h 30"/>
                <a:gd name="T2" fmla="*/ 15 w 30"/>
                <a:gd name="T3" fmla="*/ 30 h 30"/>
                <a:gd name="T4" fmla="*/ 0 w 30"/>
                <a:gd name="T5" fmla="*/ 17 h 30"/>
                <a:gd name="T6" fmla="*/ 0 w 30"/>
                <a:gd name="T7" fmla="*/ 0 h 30"/>
                <a:gd name="T8" fmla="*/ 4 w 30"/>
                <a:gd name="T9" fmla="*/ 0 h 30"/>
                <a:gd name="T10" fmla="*/ 4 w 30"/>
                <a:gd name="T11" fmla="*/ 17 h 30"/>
                <a:gd name="T12" fmla="*/ 15 w 30"/>
                <a:gd name="T13" fmla="*/ 27 h 30"/>
                <a:gd name="T14" fmla="*/ 26 w 30"/>
                <a:gd name="T15" fmla="*/ 17 h 30"/>
                <a:gd name="T16" fmla="*/ 26 w 30"/>
                <a:gd name="T17" fmla="*/ 0 h 30"/>
                <a:gd name="T18" fmla="*/ 30 w 30"/>
                <a:gd name="T19" fmla="*/ 0 h 30"/>
                <a:gd name="T20" fmla="*/ 30 w 30"/>
                <a:gd name="T21" fmla="*/ 1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0">
                  <a:moveTo>
                    <a:pt x="30" y="17"/>
                  </a:moveTo>
                  <a:cubicBezTo>
                    <a:pt x="30" y="28"/>
                    <a:pt x="22" y="30"/>
                    <a:pt x="15" y="30"/>
                  </a:cubicBezTo>
                  <a:cubicBezTo>
                    <a:pt x="8" y="30"/>
                    <a:pt x="0" y="28"/>
                    <a:pt x="0" y="17"/>
                  </a:cubicBezTo>
                  <a:cubicBezTo>
                    <a:pt x="0" y="0"/>
                    <a:pt x="0" y="0"/>
                    <a:pt x="0" y="0"/>
                  </a:cubicBezTo>
                  <a:cubicBezTo>
                    <a:pt x="4" y="0"/>
                    <a:pt x="4" y="0"/>
                    <a:pt x="4" y="0"/>
                  </a:cubicBezTo>
                  <a:cubicBezTo>
                    <a:pt x="4" y="17"/>
                    <a:pt x="4" y="17"/>
                    <a:pt x="4" y="17"/>
                  </a:cubicBezTo>
                  <a:cubicBezTo>
                    <a:pt x="4" y="24"/>
                    <a:pt x="8" y="27"/>
                    <a:pt x="15" y="27"/>
                  </a:cubicBezTo>
                  <a:cubicBezTo>
                    <a:pt x="22" y="27"/>
                    <a:pt x="26" y="24"/>
                    <a:pt x="26" y="17"/>
                  </a:cubicBezTo>
                  <a:cubicBezTo>
                    <a:pt x="26" y="0"/>
                    <a:pt x="26" y="0"/>
                    <a:pt x="26" y="0"/>
                  </a:cubicBezTo>
                  <a:cubicBezTo>
                    <a:pt x="30" y="0"/>
                    <a:pt x="30" y="0"/>
                    <a:pt x="30" y="0"/>
                  </a:cubicBezTo>
                  <a:lnTo>
                    <a:pt x="3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659A2E13-F138-40AF-8F2B-68930A35481A}"/>
                </a:ext>
              </a:extLst>
            </p:cNvPr>
            <p:cNvSpPr>
              <a:spLocks noEditPoints="1"/>
            </p:cNvSpPr>
            <p:nvPr/>
          </p:nvSpPr>
          <p:spPr bwMode="black">
            <a:xfrm>
              <a:off x="11036300" y="4706938"/>
              <a:ext cx="681038" cy="739775"/>
            </a:xfrm>
            <a:custGeom>
              <a:avLst/>
              <a:gdLst>
                <a:gd name="T0" fmla="*/ 0 w 27"/>
                <a:gd name="T1" fmla="*/ 0 h 29"/>
                <a:gd name="T2" fmla="*/ 16 w 27"/>
                <a:gd name="T3" fmla="*/ 0 h 29"/>
                <a:gd name="T4" fmla="*/ 27 w 27"/>
                <a:gd name="T5" fmla="*/ 9 h 29"/>
                <a:gd name="T6" fmla="*/ 16 w 27"/>
                <a:gd name="T7" fmla="*/ 17 h 29"/>
                <a:gd name="T8" fmla="*/ 3 w 27"/>
                <a:gd name="T9" fmla="*/ 17 h 29"/>
                <a:gd name="T10" fmla="*/ 3 w 27"/>
                <a:gd name="T11" fmla="*/ 29 h 29"/>
                <a:gd name="T12" fmla="*/ 0 w 27"/>
                <a:gd name="T13" fmla="*/ 29 h 29"/>
                <a:gd name="T14" fmla="*/ 0 w 27"/>
                <a:gd name="T15" fmla="*/ 0 h 29"/>
                <a:gd name="T16" fmla="*/ 3 w 27"/>
                <a:gd name="T17" fmla="*/ 14 h 29"/>
                <a:gd name="T18" fmla="*/ 15 w 27"/>
                <a:gd name="T19" fmla="*/ 14 h 29"/>
                <a:gd name="T20" fmla="*/ 24 w 27"/>
                <a:gd name="T21" fmla="*/ 9 h 29"/>
                <a:gd name="T22" fmla="*/ 15 w 27"/>
                <a:gd name="T23" fmla="*/ 4 h 29"/>
                <a:gd name="T24" fmla="*/ 3 w 27"/>
                <a:gd name="T25" fmla="*/ 4 h 29"/>
                <a:gd name="T26" fmla="*/ 3 w 27"/>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9">
                  <a:moveTo>
                    <a:pt x="0" y="0"/>
                  </a:moveTo>
                  <a:cubicBezTo>
                    <a:pt x="16" y="0"/>
                    <a:pt x="16" y="0"/>
                    <a:pt x="16" y="0"/>
                  </a:cubicBezTo>
                  <a:cubicBezTo>
                    <a:pt x="22" y="0"/>
                    <a:pt x="27" y="2"/>
                    <a:pt x="27" y="9"/>
                  </a:cubicBezTo>
                  <a:cubicBezTo>
                    <a:pt x="27" y="15"/>
                    <a:pt x="22" y="17"/>
                    <a:pt x="16" y="17"/>
                  </a:cubicBezTo>
                  <a:cubicBezTo>
                    <a:pt x="3" y="17"/>
                    <a:pt x="3" y="17"/>
                    <a:pt x="3" y="17"/>
                  </a:cubicBezTo>
                  <a:cubicBezTo>
                    <a:pt x="3" y="29"/>
                    <a:pt x="3" y="29"/>
                    <a:pt x="3" y="29"/>
                  </a:cubicBezTo>
                  <a:cubicBezTo>
                    <a:pt x="0" y="29"/>
                    <a:pt x="0" y="29"/>
                    <a:pt x="0" y="29"/>
                  </a:cubicBezTo>
                  <a:lnTo>
                    <a:pt x="0" y="0"/>
                  </a:lnTo>
                  <a:close/>
                  <a:moveTo>
                    <a:pt x="3" y="14"/>
                  </a:moveTo>
                  <a:cubicBezTo>
                    <a:pt x="15" y="14"/>
                    <a:pt x="15" y="14"/>
                    <a:pt x="15" y="14"/>
                  </a:cubicBezTo>
                  <a:cubicBezTo>
                    <a:pt x="21" y="14"/>
                    <a:pt x="24" y="13"/>
                    <a:pt x="24" y="9"/>
                  </a:cubicBezTo>
                  <a:cubicBezTo>
                    <a:pt x="24" y="5"/>
                    <a:pt x="21" y="4"/>
                    <a:pt x="15" y="4"/>
                  </a:cubicBezTo>
                  <a:cubicBezTo>
                    <a:pt x="3" y="4"/>
                    <a:pt x="3" y="4"/>
                    <a:pt x="3" y="4"/>
                  </a:cubicBezTo>
                  <a:lnTo>
                    <a:pt x="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83074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Photo">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041CC5A-EB72-44C3-92B8-2546E939A08E}"/>
              </a:ext>
            </a:extLst>
          </p:cNvPr>
          <p:cNvSpPr>
            <a:spLocks noGrp="1"/>
          </p:cNvSpPr>
          <p:nvPr>
            <p:ph type="dt" sz="half" idx="10"/>
          </p:nvPr>
        </p:nvSpPr>
        <p:spPr/>
        <p:txBody>
          <a:bodyPr/>
          <a:lstStyle/>
          <a:p>
            <a:fld id="{468C497C-7DBF-41E4-977D-6F5145CB0377}" type="datetime1">
              <a:rPr lang="en-US" smtClean="0"/>
              <a:t>3/14/2018</a:t>
            </a:fld>
            <a:endParaRPr lang="en-US"/>
          </a:p>
        </p:txBody>
      </p:sp>
      <p:sp>
        <p:nvSpPr>
          <p:cNvPr id="4" name="Footer Placeholder 3">
            <a:extLst>
              <a:ext uri="{FF2B5EF4-FFF2-40B4-BE49-F238E27FC236}">
                <a16:creationId xmlns:a16="http://schemas.microsoft.com/office/drawing/2014/main" id="{F14FABA7-EEB9-49D2-AC16-712ABEA088CC}"/>
              </a:ext>
            </a:extLst>
          </p:cNvPr>
          <p:cNvSpPr>
            <a:spLocks noGrp="1"/>
          </p:cNvSpPr>
          <p:nvPr>
            <p:ph type="ftr" sz="quarter" idx="11"/>
          </p:nvPr>
        </p:nvSpPr>
        <p:spPr/>
        <p:txBody>
          <a:bodyPr/>
          <a:lstStyle/>
          <a:p>
            <a:r>
              <a:rPr lang="en-US"/>
              <a:t>© Kinney Group, 2017</a:t>
            </a:r>
          </a:p>
        </p:txBody>
      </p:sp>
      <p:sp>
        <p:nvSpPr>
          <p:cNvPr id="5" name="Slide Number Placeholder 4">
            <a:extLst>
              <a:ext uri="{FF2B5EF4-FFF2-40B4-BE49-F238E27FC236}">
                <a16:creationId xmlns:a16="http://schemas.microsoft.com/office/drawing/2014/main" id="{95A1F705-ADC4-4AAD-986A-70BD39329E0D}"/>
              </a:ext>
            </a:extLst>
          </p:cNvPr>
          <p:cNvSpPr>
            <a:spLocks noGrp="1"/>
          </p:cNvSpPr>
          <p:nvPr>
            <p:ph type="sldNum" sz="quarter" idx="12"/>
          </p:nvPr>
        </p:nvSpPr>
        <p:spPr/>
        <p:txBody>
          <a:bodyPr/>
          <a:lstStyle/>
          <a:p>
            <a:fld id="{4F9C8035-0985-42BC-822B-2001D85D7F5B}" type="slidenum">
              <a:rPr lang="en-US" smtClean="0"/>
              <a:pPr/>
              <a:t>‹#›</a:t>
            </a:fld>
            <a:endParaRPr lang="en-US"/>
          </a:p>
        </p:txBody>
      </p:sp>
      <p:pic>
        <p:nvPicPr>
          <p:cNvPr id="6" name="Picture 5">
            <a:extLst>
              <a:ext uri="{FF2B5EF4-FFF2-40B4-BE49-F238E27FC236}">
                <a16:creationId xmlns:a16="http://schemas.microsoft.com/office/drawing/2014/main" id="{151D6BAD-A622-4FB2-A84D-125432CAC2C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88826" cy="6858000"/>
          </a:xfrm>
          <a:prstGeom prst="rect">
            <a:avLst/>
          </a:prstGeom>
        </p:spPr>
      </p:pic>
      <p:sp>
        <p:nvSpPr>
          <p:cNvPr id="7" name="Rectangle 6">
            <a:extLst>
              <a:ext uri="{FF2B5EF4-FFF2-40B4-BE49-F238E27FC236}">
                <a16:creationId xmlns:a16="http://schemas.microsoft.com/office/drawing/2014/main" id="{21D29079-ADD5-4A19-B1C5-37A7AA49DDA3}"/>
              </a:ext>
            </a:extLst>
          </p:cNvPr>
          <p:cNvSpPr/>
          <p:nvPr userDrawn="1"/>
        </p:nvSpPr>
        <p:spPr bwMode="black">
          <a:xfrm>
            <a:off x="0" y="4108450"/>
            <a:ext cx="12192000" cy="2749550"/>
          </a:xfrm>
          <a:prstGeom prst="rect">
            <a:avLst/>
          </a:prstGeom>
          <a:gradFill flip="none" rotWithShape="1">
            <a:gsLst>
              <a:gs pos="100000">
                <a:srgbClr val="000000"/>
              </a:gs>
              <a:gs pos="0">
                <a:srgbClr val="00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a:p>
        </p:txBody>
      </p:sp>
      <p:pic>
        <p:nvPicPr>
          <p:cNvPr id="8" name="Picture 7">
            <a:extLst>
              <a:ext uri="{FF2B5EF4-FFF2-40B4-BE49-F238E27FC236}">
                <a16:creationId xmlns:a16="http://schemas.microsoft.com/office/drawing/2014/main" id="{CD99E8DF-D418-484C-813F-993F88B30BBD}"/>
              </a:ext>
            </a:extLst>
          </p:cNvPr>
          <p:cNvPicPr>
            <a:picLocks noChangeAspect="1"/>
          </p:cNvPicPr>
          <p:nvPr userDrawn="1"/>
        </p:nvPicPr>
        <p:blipFill>
          <a:blip r:embed="rId3"/>
          <a:stretch>
            <a:fillRect/>
          </a:stretch>
        </p:blipFill>
        <p:spPr>
          <a:xfrm>
            <a:off x="4259628" y="4975187"/>
            <a:ext cx="3672744" cy="1066877"/>
          </a:xfrm>
          <a:prstGeom prst="rect">
            <a:avLst/>
          </a:prstGeom>
        </p:spPr>
      </p:pic>
    </p:spTree>
    <p:extLst>
      <p:ext uri="{BB962C8B-B14F-4D97-AF65-F5344CB8AC3E}">
        <p14:creationId xmlns:p14="http://schemas.microsoft.com/office/powerpoint/2010/main" val="3104967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OC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1C80-4AE0-403D-A634-C67AF9760F4B}"/>
              </a:ext>
            </a:extLst>
          </p:cNvPr>
          <p:cNvSpPr>
            <a:spLocks noGrp="1"/>
          </p:cNvSpPr>
          <p:nvPr>
            <p:ph type="title"/>
          </p:nvPr>
        </p:nvSpPr>
        <p:spPr>
          <a:xfrm>
            <a:off x="697230" y="699589"/>
            <a:ext cx="10799064" cy="360099"/>
          </a:xfrm>
        </p:spPr>
        <p:txBody>
          <a:bodyPr anchor="b"/>
          <a:lstStyle>
            <a:lvl1pPr>
              <a:defRPr sz="2600"/>
            </a:lvl1pPr>
          </a:lstStyle>
          <a:p>
            <a:r>
              <a:rPr lang="en-US" dirty="0"/>
              <a:t>Click to edit Master title style</a:t>
            </a:r>
          </a:p>
        </p:txBody>
      </p:sp>
      <p:sp>
        <p:nvSpPr>
          <p:cNvPr id="3" name="Date Placeholder 2">
            <a:extLst>
              <a:ext uri="{FF2B5EF4-FFF2-40B4-BE49-F238E27FC236}">
                <a16:creationId xmlns:a16="http://schemas.microsoft.com/office/drawing/2014/main" id="{5DC01F9E-FD4E-4555-BB3A-68734F3B358C}"/>
              </a:ext>
            </a:extLst>
          </p:cNvPr>
          <p:cNvSpPr>
            <a:spLocks noGrp="1"/>
          </p:cNvSpPr>
          <p:nvPr>
            <p:ph type="dt" sz="half" idx="10"/>
          </p:nvPr>
        </p:nvSpPr>
        <p:spPr/>
        <p:txBody>
          <a:bodyPr/>
          <a:lstStyle/>
          <a:p>
            <a:fld id="{C577613C-0D79-4BCE-9C0D-2212B8231C97}" type="datetime1">
              <a:rPr lang="en-US" smtClean="0"/>
              <a:t>3/14/2018</a:t>
            </a:fld>
            <a:endParaRPr lang="en-US"/>
          </a:p>
        </p:txBody>
      </p:sp>
      <p:sp>
        <p:nvSpPr>
          <p:cNvPr id="4" name="Footer Placeholder 3">
            <a:extLst>
              <a:ext uri="{FF2B5EF4-FFF2-40B4-BE49-F238E27FC236}">
                <a16:creationId xmlns:a16="http://schemas.microsoft.com/office/drawing/2014/main" id="{7333A7B9-D9EA-4AAF-9643-CBBB4519FCEF}"/>
              </a:ext>
            </a:extLst>
          </p:cNvPr>
          <p:cNvSpPr>
            <a:spLocks noGrp="1"/>
          </p:cNvSpPr>
          <p:nvPr>
            <p:ph type="ftr" sz="quarter" idx="11"/>
          </p:nvPr>
        </p:nvSpPr>
        <p:spPr/>
        <p:txBody>
          <a:bodyPr/>
          <a:lstStyle/>
          <a:p>
            <a:r>
              <a:rPr lang="en-US" dirty="0"/>
              <a:t>© Kinney Group, 2018</a:t>
            </a:r>
          </a:p>
        </p:txBody>
      </p:sp>
      <p:sp>
        <p:nvSpPr>
          <p:cNvPr id="5" name="Slide Number Placeholder 4">
            <a:extLst>
              <a:ext uri="{FF2B5EF4-FFF2-40B4-BE49-F238E27FC236}">
                <a16:creationId xmlns:a16="http://schemas.microsoft.com/office/drawing/2014/main" id="{EB4BAC77-4207-4C5D-9B9D-007BBBE1DB23}"/>
              </a:ext>
            </a:extLst>
          </p:cNvPr>
          <p:cNvSpPr>
            <a:spLocks noGrp="1"/>
          </p:cNvSpPr>
          <p:nvPr>
            <p:ph type="sldNum" sz="quarter" idx="12"/>
          </p:nvPr>
        </p:nvSpPr>
        <p:spPr/>
        <p:txBody>
          <a:bodyPr/>
          <a:lstStyle/>
          <a:p>
            <a:fld id="{4F9C8035-0985-42BC-822B-2001D85D7F5B}" type="slidenum">
              <a:rPr lang="en-US" smtClean="0"/>
              <a:pPr/>
              <a:t>‹#›</a:t>
            </a:fld>
            <a:endParaRPr lang="en-US"/>
          </a:p>
        </p:txBody>
      </p:sp>
      <p:sp>
        <p:nvSpPr>
          <p:cNvPr id="8" name="Content Placeholder 7">
            <a:extLst>
              <a:ext uri="{FF2B5EF4-FFF2-40B4-BE49-F238E27FC236}">
                <a16:creationId xmlns:a16="http://schemas.microsoft.com/office/drawing/2014/main" id="{8F36B13C-0EFC-4B93-9A63-F4EA873243EA}"/>
              </a:ext>
            </a:extLst>
          </p:cNvPr>
          <p:cNvSpPr>
            <a:spLocks noGrp="1"/>
          </p:cNvSpPr>
          <p:nvPr>
            <p:ph sz="quarter" idx="13"/>
          </p:nvPr>
        </p:nvSpPr>
        <p:spPr>
          <a:xfrm>
            <a:off x="697230" y="2089150"/>
            <a:ext cx="4937760" cy="3918839"/>
          </a:xfrm>
        </p:spPr>
        <p:txBody>
          <a:bodyPr/>
          <a:lstStyle>
            <a:lvl1pPr marL="173736" indent="-173736">
              <a:lnSpc>
                <a:spcPct val="100000"/>
              </a:lnSpc>
              <a:spcBef>
                <a:spcPts val="300"/>
              </a:spcBef>
              <a:spcAft>
                <a:spcPts val="600"/>
              </a:spcAft>
              <a:defRPr sz="1200"/>
            </a:lvl1pPr>
            <a:lvl2pPr marL="457200" indent="-173736">
              <a:lnSpc>
                <a:spcPct val="100000"/>
              </a:lnSpc>
              <a:defRPr sz="1200"/>
            </a:lvl2pPr>
            <a:lvl3pPr marL="740664" indent="-173736">
              <a:defRPr sz="1000"/>
            </a:lvl3pPr>
            <a:lvl4pPr marL="1088136" indent="-173736">
              <a:defRPr sz="1000"/>
            </a:lvl4pPr>
            <a:lvl5pPr marL="1371600" indent="-173736">
              <a:defRPr sz="1000"/>
            </a:lvl5pPr>
            <a:lvl6pPr marL="1371600" indent="-173736">
              <a:defRPr sz="1000"/>
            </a:lvl6pPr>
            <a:lvl7pPr marL="1371600" indent="-173736">
              <a:defRPr sz="1000"/>
            </a:lvl7pPr>
            <a:lvl8pPr marL="1371600" indent="-173736">
              <a:defRPr sz="1000"/>
            </a:lvl8pPr>
            <a:lvl9pPr marL="1371600" indent="-173736">
              <a:defRPr sz="1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0" name="Content Placeholder 7">
            <a:extLst>
              <a:ext uri="{FF2B5EF4-FFF2-40B4-BE49-F238E27FC236}">
                <a16:creationId xmlns:a16="http://schemas.microsoft.com/office/drawing/2014/main" id="{5D86CF25-8382-447C-B57B-CF8C9206E942}"/>
              </a:ext>
            </a:extLst>
          </p:cNvPr>
          <p:cNvSpPr>
            <a:spLocks noGrp="1"/>
          </p:cNvSpPr>
          <p:nvPr>
            <p:ph sz="quarter" idx="14"/>
          </p:nvPr>
        </p:nvSpPr>
        <p:spPr>
          <a:xfrm>
            <a:off x="6558533" y="2089150"/>
            <a:ext cx="4937760" cy="3918839"/>
          </a:xfrm>
        </p:spPr>
        <p:txBody>
          <a:bodyPr/>
          <a:lstStyle>
            <a:lvl1pPr marL="173736" indent="-173736">
              <a:lnSpc>
                <a:spcPct val="100000"/>
              </a:lnSpc>
              <a:spcBef>
                <a:spcPts val="300"/>
              </a:spcBef>
              <a:spcAft>
                <a:spcPts val="600"/>
              </a:spcAft>
              <a:defRPr sz="1200"/>
            </a:lvl1pPr>
            <a:lvl2pPr marL="457200" indent="-173736">
              <a:lnSpc>
                <a:spcPct val="100000"/>
              </a:lnSpc>
              <a:defRPr sz="1200"/>
            </a:lvl2pPr>
            <a:lvl3pPr marL="740664" indent="-173736">
              <a:defRPr sz="1000"/>
            </a:lvl3pPr>
            <a:lvl4pPr marL="1088136" indent="-173736">
              <a:defRPr sz="1000"/>
            </a:lvl4pPr>
            <a:lvl5pPr marL="1371600" indent="-173736">
              <a:defRPr sz="1000"/>
            </a:lvl5pPr>
            <a:lvl6pPr marL="1371600" indent="-173736">
              <a:defRPr sz="1000"/>
            </a:lvl6pPr>
            <a:lvl7pPr marL="1371600" indent="-173736">
              <a:defRPr sz="1000"/>
            </a:lvl7pPr>
            <a:lvl8pPr marL="1371600" indent="-173736">
              <a:defRPr sz="1000"/>
            </a:lvl8pPr>
            <a:lvl9pPr marL="1371600" indent="-173736">
              <a:defRPr sz="1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9" name="Subtitle 2">
            <a:extLst>
              <a:ext uri="{FF2B5EF4-FFF2-40B4-BE49-F238E27FC236}">
                <a16:creationId xmlns:a16="http://schemas.microsoft.com/office/drawing/2014/main" id="{3F3E8B96-1CC0-46D4-B58E-C5D6C7C868B6}"/>
              </a:ext>
            </a:extLst>
          </p:cNvPr>
          <p:cNvSpPr>
            <a:spLocks noGrp="1"/>
          </p:cNvSpPr>
          <p:nvPr>
            <p:ph type="subTitle" idx="15"/>
          </p:nvPr>
        </p:nvSpPr>
        <p:spPr>
          <a:xfrm>
            <a:off x="697229" y="1095137"/>
            <a:ext cx="10799064" cy="221599"/>
          </a:xfrm>
        </p:spPr>
        <p:txBody>
          <a:bodyPr anchor="t">
            <a:spAutoFit/>
          </a:bodyPr>
          <a:lstStyle>
            <a:lvl1pPr marL="0" indent="0" algn="l">
              <a:buNone/>
              <a:defRPr sz="16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188724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OC_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1C80-4AE0-403D-A634-C67AF9760F4B}"/>
              </a:ext>
            </a:extLst>
          </p:cNvPr>
          <p:cNvSpPr>
            <a:spLocks noGrp="1"/>
          </p:cNvSpPr>
          <p:nvPr>
            <p:ph type="title"/>
          </p:nvPr>
        </p:nvSpPr>
        <p:spPr>
          <a:xfrm>
            <a:off x="697230" y="699589"/>
            <a:ext cx="10799064" cy="360099"/>
          </a:xfrm>
        </p:spPr>
        <p:txBody>
          <a:bodyPr anchor="b"/>
          <a:lstStyle>
            <a:lvl1pPr>
              <a:defRPr sz="2600"/>
            </a:lvl1pPr>
          </a:lstStyle>
          <a:p>
            <a:r>
              <a:rPr lang="en-US" dirty="0"/>
              <a:t>Click to edit Master title style</a:t>
            </a:r>
          </a:p>
        </p:txBody>
      </p:sp>
      <p:sp>
        <p:nvSpPr>
          <p:cNvPr id="3" name="Date Placeholder 2">
            <a:extLst>
              <a:ext uri="{FF2B5EF4-FFF2-40B4-BE49-F238E27FC236}">
                <a16:creationId xmlns:a16="http://schemas.microsoft.com/office/drawing/2014/main" id="{5DC01F9E-FD4E-4555-BB3A-68734F3B358C}"/>
              </a:ext>
            </a:extLst>
          </p:cNvPr>
          <p:cNvSpPr>
            <a:spLocks noGrp="1"/>
          </p:cNvSpPr>
          <p:nvPr>
            <p:ph type="dt" sz="half" idx="10"/>
          </p:nvPr>
        </p:nvSpPr>
        <p:spPr/>
        <p:txBody>
          <a:bodyPr/>
          <a:lstStyle/>
          <a:p>
            <a:fld id="{C577613C-0D79-4BCE-9C0D-2212B8231C97}" type="datetime1">
              <a:rPr lang="en-US" smtClean="0"/>
              <a:t>3/14/2018</a:t>
            </a:fld>
            <a:endParaRPr lang="en-US"/>
          </a:p>
        </p:txBody>
      </p:sp>
      <p:sp>
        <p:nvSpPr>
          <p:cNvPr id="4" name="Footer Placeholder 3">
            <a:extLst>
              <a:ext uri="{FF2B5EF4-FFF2-40B4-BE49-F238E27FC236}">
                <a16:creationId xmlns:a16="http://schemas.microsoft.com/office/drawing/2014/main" id="{7333A7B9-D9EA-4AAF-9643-CBBB4519FCEF}"/>
              </a:ext>
            </a:extLst>
          </p:cNvPr>
          <p:cNvSpPr>
            <a:spLocks noGrp="1"/>
          </p:cNvSpPr>
          <p:nvPr>
            <p:ph type="ftr" sz="quarter" idx="11"/>
          </p:nvPr>
        </p:nvSpPr>
        <p:spPr/>
        <p:txBody>
          <a:bodyPr/>
          <a:lstStyle/>
          <a:p>
            <a:r>
              <a:rPr lang="en-US" dirty="0"/>
              <a:t>© Kinney Group, 2018</a:t>
            </a:r>
          </a:p>
        </p:txBody>
      </p:sp>
      <p:sp>
        <p:nvSpPr>
          <p:cNvPr id="5" name="Slide Number Placeholder 4">
            <a:extLst>
              <a:ext uri="{FF2B5EF4-FFF2-40B4-BE49-F238E27FC236}">
                <a16:creationId xmlns:a16="http://schemas.microsoft.com/office/drawing/2014/main" id="{EB4BAC77-4207-4C5D-9B9D-007BBBE1DB23}"/>
              </a:ext>
            </a:extLst>
          </p:cNvPr>
          <p:cNvSpPr>
            <a:spLocks noGrp="1"/>
          </p:cNvSpPr>
          <p:nvPr>
            <p:ph type="sldNum" sz="quarter" idx="12"/>
          </p:nvPr>
        </p:nvSpPr>
        <p:spPr/>
        <p:txBody>
          <a:bodyPr/>
          <a:lstStyle/>
          <a:p>
            <a:fld id="{4F9C8035-0985-42BC-822B-2001D85D7F5B}" type="slidenum">
              <a:rPr lang="en-US" smtClean="0"/>
              <a:pPr/>
              <a:t>‹#›</a:t>
            </a:fld>
            <a:endParaRPr lang="en-US"/>
          </a:p>
        </p:txBody>
      </p:sp>
      <p:sp>
        <p:nvSpPr>
          <p:cNvPr id="8" name="Content Placeholder 7">
            <a:extLst>
              <a:ext uri="{FF2B5EF4-FFF2-40B4-BE49-F238E27FC236}">
                <a16:creationId xmlns:a16="http://schemas.microsoft.com/office/drawing/2014/main" id="{8F36B13C-0EFC-4B93-9A63-F4EA873243EA}"/>
              </a:ext>
            </a:extLst>
          </p:cNvPr>
          <p:cNvSpPr>
            <a:spLocks noGrp="1"/>
          </p:cNvSpPr>
          <p:nvPr>
            <p:ph sz="quarter" idx="13"/>
          </p:nvPr>
        </p:nvSpPr>
        <p:spPr>
          <a:xfrm>
            <a:off x="697230" y="2089150"/>
            <a:ext cx="4937760" cy="3918839"/>
          </a:xfrm>
        </p:spPr>
        <p:txBody>
          <a:bodyPr/>
          <a:lstStyle>
            <a:lvl1pPr marL="173736" indent="-173736">
              <a:lnSpc>
                <a:spcPct val="100000"/>
              </a:lnSpc>
              <a:spcBef>
                <a:spcPts val="300"/>
              </a:spcBef>
              <a:spcAft>
                <a:spcPts val="600"/>
              </a:spcAft>
              <a:defRPr sz="1200"/>
            </a:lvl1pPr>
            <a:lvl2pPr marL="457200" indent="-173736">
              <a:lnSpc>
                <a:spcPct val="100000"/>
              </a:lnSpc>
              <a:defRPr sz="1200"/>
            </a:lvl2pPr>
            <a:lvl3pPr marL="740664" indent="-173736">
              <a:defRPr sz="1000"/>
            </a:lvl3pPr>
            <a:lvl4pPr marL="1088136" indent="-173736">
              <a:defRPr sz="1000"/>
            </a:lvl4pPr>
            <a:lvl5pPr marL="1371600" indent="-173736">
              <a:defRPr sz="1000"/>
            </a:lvl5pPr>
            <a:lvl6pPr marL="1371600" indent="-173736">
              <a:defRPr sz="1000"/>
            </a:lvl6pPr>
            <a:lvl7pPr marL="1371600" indent="-173736">
              <a:defRPr sz="1000"/>
            </a:lvl7pPr>
            <a:lvl8pPr marL="1371600" indent="-173736">
              <a:defRPr sz="1000"/>
            </a:lvl8pPr>
            <a:lvl9pPr marL="1371600" indent="-173736">
              <a:defRPr sz="1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0" name="Content Placeholder 7">
            <a:extLst>
              <a:ext uri="{FF2B5EF4-FFF2-40B4-BE49-F238E27FC236}">
                <a16:creationId xmlns:a16="http://schemas.microsoft.com/office/drawing/2014/main" id="{5D86CF25-8382-447C-B57B-CF8C9206E942}"/>
              </a:ext>
            </a:extLst>
          </p:cNvPr>
          <p:cNvSpPr>
            <a:spLocks noGrp="1"/>
          </p:cNvSpPr>
          <p:nvPr>
            <p:ph sz="quarter" idx="14"/>
          </p:nvPr>
        </p:nvSpPr>
        <p:spPr>
          <a:xfrm>
            <a:off x="6558533" y="2089150"/>
            <a:ext cx="4937760" cy="3918839"/>
          </a:xfrm>
        </p:spPr>
        <p:txBody>
          <a:bodyPr/>
          <a:lstStyle>
            <a:lvl1pPr marL="173736" indent="-173736">
              <a:lnSpc>
                <a:spcPct val="100000"/>
              </a:lnSpc>
              <a:spcBef>
                <a:spcPts val="300"/>
              </a:spcBef>
              <a:spcAft>
                <a:spcPts val="600"/>
              </a:spcAft>
              <a:defRPr sz="1200"/>
            </a:lvl1pPr>
            <a:lvl2pPr marL="457200" indent="-173736">
              <a:lnSpc>
                <a:spcPct val="100000"/>
              </a:lnSpc>
              <a:defRPr sz="1200"/>
            </a:lvl2pPr>
            <a:lvl3pPr marL="740664" indent="-173736">
              <a:defRPr sz="1000"/>
            </a:lvl3pPr>
            <a:lvl4pPr marL="1088136" indent="-173736">
              <a:defRPr sz="1000"/>
            </a:lvl4pPr>
            <a:lvl5pPr marL="1371600" indent="-173736">
              <a:defRPr sz="1000"/>
            </a:lvl5pPr>
            <a:lvl6pPr marL="1371600" indent="-173736">
              <a:defRPr sz="1000"/>
            </a:lvl6pPr>
            <a:lvl7pPr marL="1371600" indent="-173736">
              <a:defRPr sz="1000"/>
            </a:lvl7pPr>
            <a:lvl8pPr marL="1371600" indent="-173736">
              <a:defRPr sz="1000"/>
            </a:lvl8pPr>
            <a:lvl9pPr marL="1371600" indent="-173736">
              <a:defRPr sz="1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9" name="Subtitle 2">
            <a:extLst>
              <a:ext uri="{FF2B5EF4-FFF2-40B4-BE49-F238E27FC236}">
                <a16:creationId xmlns:a16="http://schemas.microsoft.com/office/drawing/2014/main" id="{3F3E8B96-1CC0-46D4-B58E-C5D6C7C868B6}"/>
              </a:ext>
            </a:extLst>
          </p:cNvPr>
          <p:cNvSpPr>
            <a:spLocks noGrp="1"/>
          </p:cNvSpPr>
          <p:nvPr>
            <p:ph type="subTitle" idx="15"/>
          </p:nvPr>
        </p:nvSpPr>
        <p:spPr>
          <a:xfrm>
            <a:off x="697229" y="1095137"/>
            <a:ext cx="10799064" cy="221599"/>
          </a:xfrm>
        </p:spPr>
        <p:txBody>
          <a:bodyPr anchor="t">
            <a:spAutoFit/>
          </a:bodyPr>
          <a:lstStyle>
            <a:lvl1pPr marL="0" indent="0" algn="l">
              <a:buNone/>
              <a:defRPr sz="16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6826978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OC_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1C80-4AE0-403D-A634-C67AF9760F4B}"/>
              </a:ext>
            </a:extLst>
          </p:cNvPr>
          <p:cNvSpPr>
            <a:spLocks noGrp="1"/>
          </p:cNvSpPr>
          <p:nvPr>
            <p:ph type="title"/>
          </p:nvPr>
        </p:nvSpPr>
        <p:spPr>
          <a:xfrm>
            <a:off x="697230" y="699589"/>
            <a:ext cx="10799064" cy="360099"/>
          </a:xfrm>
        </p:spPr>
        <p:txBody>
          <a:bodyPr anchor="b"/>
          <a:lstStyle>
            <a:lvl1pPr>
              <a:defRPr sz="2600"/>
            </a:lvl1pPr>
          </a:lstStyle>
          <a:p>
            <a:r>
              <a:rPr lang="en-US" dirty="0"/>
              <a:t>Click to edit Master title style</a:t>
            </a:r>
          </a:p>
        </p:txBody>
      </p:sp>
      <p:sp>
        <p:nvSpPr>
          <p:cNvPr id="3" name="Date Placeholder 2">
            <a:extLst>
              <a:ext uri="{FF2B5EF4-FFF2-40B4-BE49-F238E27FC236}">
                <a16:creationId xmlns:a16="http://schemas.microsoft.com/office/drawing/2014/main" id="{5DC01F9E-FD4E-4555-BB3A-68734F3B358C}"/>
              </a:ext>
            </a:extLst>
          </p:cNvPr>
          <p:cNvSpPr>
            <a:spLocks noGrp="1"/>
          </p:cNvSpPr>
          <p:nvPr>
            <p:ph type="dt" sz="half" idx="10"/>
          </p:nvPr>
        </p:nvSpPr>
        <p:spPr/>
        <p:txBody>
          <a:bodyPr/>
          <a:lstStyle/>
          <a:p>
            <a:fld id="{15A46024-D390-4E01-91E8-71432ADAB83D}" type="datetime1">
              <a:rPr lang="en-US" smtClean="0"/>
              <a:t>3/14/2018</a:t>
            </a:fld>
            <a:endParaRPr lang="en-US"/>
          </a:p>
        </p:txBody>
      </p:sp>
      <p:sp>
        <p:nvSpPr>
          <p:cNvPr id="4" name="Footer Placeholder 3">
            <a:extLst>
              <a:ext uri="{FF2B5EF4-FFF2-40B4-BE49-F238E27FC236}">
                <a16:creationId xmlns:a16="http://schemas.microsoft.com/office/drawing/2014/main" id="{7333A7B9-D9EA-4AAF-9643-CBBB4519FCEF}"/>
              </a:ext>
            </a:extLst>
          </p:cNvPr>
          <p:cNvSpPr>
            <a:spLocks noGrp="1"/>
          </p:cNvSpPr>
          <p:nvPr>
            <p:ph type="ftr" sz="quarter" idx="11"/>
          </p:nvPr>
        </p:nvSpPr>
        <p:spPr/>
        <p:txBody>
          <a:bodyPr/>
          <a:lstStyle/>
          <a:p>
            <a:r>
              <a:rPr lang="en-US" dirty="0"/>
              <a:t>© Kinney Group, 2018</a:t>
            </a:r>
          </a:p>
        </p:txBody>
      </p:sp>
      <p:sp>
        <p:nvSpPr>
          <p:cNvPr id="5" name="Slide Number Placeholder 4">
            <a:extLst>
              <a:ext uri="{FF2B5EF4-FFF2-40B4-BE49-F238E27FC236}">
                <a16:creationId xmlns:a16="http://schemas.microsoft.com/office/drawing/2014/main" id="{EB4BAC77-4207-4C5D-9B9D-007BBBE1DB23}"/>
              </a:ext>
            </a:extLst>
          </p:cNvPr>
          <p:cNvSpPr>
            <a:spLocks noGrp="1"/>
          </p:cNvSpPr>
          <p:nvPr>
            <p:ph type="sldNum" sz="quarter" idx="12"/>
          </p:nvPr>
        </p:nvSpPr>
        <p:spPr/>
        <p:txBody>
          <a:bodyPr/>
          <a:lstStyle/>
          <a:p>
            <a:fld id="{4F9C8035-0985-42BC-822B-2001D85D7F5B}" type="slidenum">
              <a:rPr lang="en-US" smtClean="0"/>
              <a:pPr/>
              <a:t>‹#›</a:t>
            </a:fld>
            <a:endParaRPr lang="en-US"/>
          </a:p>
        </p:txBody>
      </p:sp>
      <p:sp>
        <p:nvSpPr>
          <p:cNvPr id="14" name="Content Placeholder 7">
            <a:extLst>
              <a:ext uri="{FF2B5EF4-FFF2-40B4-BE49-F238E27FC236}">
                <a16:creationId xmlns:a16="http://schemas.microsoft.com/office/drawing/2014/main" id="{027A8995-14A9-430D-A45A-D041AD42C7A0}"/>
              </a:ext>
            </a:extLst>
          </p:cNvPr>
          <p:cNvSpPr>
            <a:spLocks noGrp="1"/>
          </p:cNvSpPr>
          <p:nvPr>
            <p:ph sz="quarter" idx="14"/>
          </p:nvPr>
        </p:nvSpPr>
        <p:spPr>
          <a:xfrm>
            <a:off x="697230" y="2089150"/>
            <a:ext cx="3364992" cy="3918839"/>
          </a:xfrm>
        </p:spPr>
        <p:txBody>
          <a:bodyPr/>
          <a:lstStyle>
            <a:lvl1pPr marL="173736" indent="-173736">
              <a:lnSpc>
                <a:spcPct val="100000"/>
              </a:lnSpc>
              <a:spcBef>
                <a:spcPts val="300"/>
              </a:spcBef>
              <a:spcAft>
                <a:spcPts val="600"/>
              </a:spcAft>
              <a:defRPr sz="1200"/>
            </a:lvl1pPr>
            <a:lvl2pPr marL="457200" indent="-173736">
              <a:lnSpc>
                <a:spcPct val="100000"/>
              </a:lnSpc>
              <a:defRPr sz="1200"/>
            </a:lvl2pPr>
            <a:lvl3pPr marL="740664" indent="-173736">
              <a:defRPr sz="1000"/>
            </a:lvl3pPr>
            <a:lvl4pPr marL="1088136" indent="-173736">
              <a:defRPr sz="1000"/>
            </a:lvl4pPr>
            <a:lvl5pPr marL="1371600" indent="-173736">
              <a:defRPr sz="1000"/>
            </a:lvl5pPr>
            <a:lvl6pPr marL="1371600" indent="-173736">
              <a:defRPr sz="1000"/>
            </a:lvl6pPr>
            <a:lvl7pPr marL="1371600" indent="-173736">
              <a:defRPr sz="1000"/>
            </a:lvl7pPr>
            <a:lvl8pPr marL="1371600" indent="-173736">
              <a:defRPr sz="1000"/>
            </a:lvl8pPr>
            <a:lvl9pPr marL="1371600" indent="-173736">
              <a:defRPr sz="1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5" name="Content Placeholder 7">
            <a:extLst>
              <a:ext uri="{FF2B5EF4-FFF2-40B4-BE49-F238E27FC236}">
                <a16:creationId xmlns:a16="http://schemas.microsoft.com/office/drawing/2014/main" id="{5DA88BAB-ECC2-4C0F-8A0A-D6844D44F470}"/>
              </a:ext>
            </a:extLst>
          </p:cNvPr>
          <p:cNvSpPr>
            <a:spLocks noGrp="1"/>
          </p:cNvSpPr>
          <p:nvPr>
            <p:ph sz="quarter" idx="15"/>
          </p:nvPr>
        </p:nvSpPr>
        <p:spPr>
          <a:xfrm>
            <a:off x="4414266" y="2089150"/>
            <a:ext cx="3364992" cy="3918839"/>
          </a:xfrm>
        </p:spPr>
        <p:txBody>
          <a:bodyPr/>
          <a:lstStyle>
            <a:lvl1pPr marL="173736" indent="-173736">
              <a:lnSpc>
                <a:spcPct val="100000"/>
              </a:lnSpc>
              <a:spcBef>
                <a:spcPts val="300"/>
              </a:spcBef>
              <a:spcAft>
                <a:spcPts val="600"/>
              </a:spcAft>
              <a:defRPr sz="1200"/>
            </a:lvl1pPr>
            <a:lvl2pPr marL="457200" indent="-173736">
              <a:lnSpc>
                <a:spcPct val="100000"/>
              </a:lnSpc>
              <a:defRPr sz="1200"/>
            </a:lvl2pPr>
            <a:lvl3pPr marL="740664" indent="-173736">
              <a:defRPr sz="1000"/>
            </a:lvl3pPr>
            <a:lvl4pPr marL="1088136" indent="-173736">
              <a:defRPr sz="1000"/>
            </a:lvl4pPr>
            <a:lvl5pPr marL="1371600" indent="-173736">
              <a:defRPr sz="1000"/>
            </a:lvl5pPr>
            <a:lvl6pPr marL="1371600" indent="-173736">
              <a:defRPr sz="1000"/>
            </a:lvl6pPr>
            <a:lvl7pPr marL="1371600" indent="-173736">
              <a:defRPr sz="1000"/>
            </a:lvl7pPr>
            <a:lvl8pPr marL="1371600" indent="-173736">
              <a:defRPr sz="1000"/>
            </a:lvl8pPr>
            <a:lvl9pPr marL="1371600" indent="-173736">
              <a:defRPr sz="1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6" name="Content Placeholder 7">
            <a:extLst>
              <a:ext uri="{FF2B5EF4-FFF2-40B4-BE49-F238E27FC236}">
                <a16:creationId xmlns:a16="http://schemas.microsoft.com/office/drawing/2014/main" id="{BEB79D91-627F-4C63-A040-7BB7CB1555C1}"/>
              </a:ext>
            </a:extLst>
          </p:cNvPr>
          <p:cNvSpPr>
            <a:spLocks noGrp="1"/>
          </p:cNvSpPr>
          <p:nvPr>
            <p:ph sz="quarter" idx="16"/>
          </p:nvPr>
        </p:nvSpPr>
        <p:spPr>
          <a:xfrm>
            <a:off x="8131302" y="2089150"/>
            <a:ext cx="3364992" cy="3918839"/>
          </a:xfrm>
        </p:spPr>
        <p:txBody>
          <a:bodyPr/>
          <a:lstStyle>
            <a:lvl1pPr marL="173736" indent="-173736">
              <a:lnSpc>
                <a:spcPct val="100000"/>
              </a:lnSpc>
              <a:spcBef>
                <a:spcPts val="300"/>
              </a:spcBef>
              <a:spcAft>
                <a:spcPts val="600"/>
              </a:spcAft>
              <a:defRPr sz="1200"/>
            </a:lvl1pPr>
            <a:lvl2pPr marL="457200" indent="-173736">
              <a:lnSpc>
                <a:spcPct val="100000"/>
              </a:lnSpc>
              <a:defRPr sz="1200"/>
            </a:lvl2pPr>
            <a:lvl3pPr marL="740664" indent="-173736">
              <a:defRPr sz="1000"/>
            </a:lvl3pPr>
            <a:lvl4pPr marL="1088136" indent="-173736">
              <a:defRPr sz="1000"/>
            </a:lvl4pPr>
            <a:lvl5pPr marL="1371600" indent="-173736">
              <a:defRPr sz="1000"/>
            </a:lvl5pPr>
            <a:lvl6pPr marL="1371600" indent="-173736">
              <a:defRPr sz="1000"/>
            </a:lvl6pPr>
            <a:lvl7pPr marL="1371600" indent="-173736">
              <a:defRPr sz="1000"/>
            </a:lvl7pPr>
            <a:lvl8pPr marL="1371600" indent="-173736">
              <a:defRPr sz="1000"/>
            </a:lvl8pPr>
            <a:lvl9pPr marL="1371600" indent="-173736">
              <a:defRPr sz="1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9" name="Subtitle 2">
            <a:extLst>
              <a:ext uri="{FF2B5EF4-FFF2-40B4-BE49-F238E27FC236}">
                <a16:creationId xmlns:a16="http://schemas.microsoft.com/office/drawing/2014/main" id="{54243ADC-2FB5-414F-8918-FBCDBC652E7D}"/>
              </a:ext>
            </a:extLst>
          </p:cNvPr>
          <p:cNvSpPr>
            <a:spLocks noGrp="1"/>
          </p:cNvSpPr>
          <p:nvPr>
            <p:ph type="subTitle" idx="17"/>
          </p:nvPr>
        </p:nvSpPr>
        <p:spPr>
          <a:xfrm>
            <a:off x="697229" y="1095137"/>
            <a:ext cx="10799064" cy="221599"/>
          </a:xfrm>
        </p:spPr>
        <p:txBody>
          <a:bodyPr anchor="t">
            <a:spAutoFit/>
          </a:bodyPr>
          <a:lstStyle>
            <a:lvl1pPr marL="0" indent="0" algn="l">
              <a:buNone/>
              <a:defRPr sz="16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993023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100000">
              <a:srgbClr val="004B4F"/>
            </a:gs>
            <a:gs pos="0">
              <a:srgbClr val="00969E"/>
            </a:gs>
          </a:gsLst>
          <a:lin ang="3600000" scaled="0"/>
        </a:gra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E047083-AE90-4309-8786-623C055B8480}"/>
              </a:ext>
            </a:extLst>
          </p:cNvPr>
          <p:cNvSpPr/>
          <p:nvPr userDrawn="1"/>
        </p:nvSpPr>
        <p:spPr>
          <a:xfrm>
            <a:off x="4060442" y="-5860"/>
            <a:ext cx="8131558" cy="6885703"/>
          </a:xfrm>
          <a:prstGeom prst="rect">
            <a:avLst/>
          </a:prstGeom>
          <a:solidFill>
            <a:srgbClr val="F1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a:solidFill>
                <a:schemeClr val="bg1"/>
              </a:solidFill>
            </a:endParaRPr>
          </a:p>
        </p:txBody>
      </p:sp>
      <p:sp>
        <p:nvSpPr>
          <p:cNvPr id="3" name="Date Placeholder 2">
            <a:extLst>
              <a:ext uri="{FF2B5EF4-FFF2-40B4-BE49-F238E27FC236}">
                <a16:creationId xmlns:a16="http://schemas.microsoft.com/office/drawing/2014/main" id="{034A8DB6-5DE1-4F62-9217-52BF1BCF1779}"/>
              </a:ext>
            </a:extLst>
          </p:cNvPr>
          <p:cNvSpPr>
            <a:spLocks noGrp="1"/>
          </p:cNvSpPr>
          <p:nvPr>
            <p:ph type="dt" sz="half" idx="10"/>
          </p:nvPr>
        </p:nvSpPr>
        <p:spPr/>
        <p:txBody>
          <a:bodyPr/>
          <a:lstStyle/>
          <a:p>
            <a:fld id="{C1768353-627B-4991-AA28-0DD747C21958}" type="datetime1">
              <a:rPr lang="en-US" smtClean="0"/>
              <a:t>3/14/2018</a:t>
            </a:fld>
            <a:endParaRPr lang="en-US"/>
          </a:p>
        </p:txBody>
      </p:sp>
      <p:sp>
        <p:nvSpPr>
          <p:cNvPr id="4" name="Footer Placeholder 3">
            <a:extLst>
              <a:ext uri="{FF2B5EF4-FFF2-40B4-BE49-F238E27FC236}">
                <a16:creationId xmlns:a16="http://schemas.microsoft.com/office/drawing/2014/main" id="{AD57BFBD-B8ED-492C-99F1-515548A5C78A}"/>
              </a:ext>
            </a:extLst>
          </p:cNvPr>
          <p:cNvSpPr>
            <a:spLocks noGrp="1"/>
          </p:cNvSpPr>
          <p:nvPr>
            <p:ph type="ftr" sz="quarter" idx="11"/>
          </p:nvPr>
        </p:nvSpPr>
        <p:spPr>
          <a:xfrm>
            <a:off x="697992" y="6482080"/>
            <a:ext cx="3051683" cy="228600"/>
          </a:xfrm>
        </p:spPr>
        <p:txBody>
          <a:bodyPr/>
          <a:lstStyle>
            <a:lvl1pPr>
              <a:defRPr>
                <a:solidFill>
                  <a:schemeClr val="bg1">
                    <a:lumMod val="85000"/>
                  </a:schemeClr>
                </a:solidFill>
              </a:defRPr>
            </a:lvl1pPr>
          </a:lstStyle>
          <a:p>
            <a:r>
              <a:rPr lang="en-US" dirty="0"/>
              <a:t>© Kinney Group, 2018</a:t>
            </a:r>
          </a:p>
        </p:txBody>
      </p:sp>
      <p:sp>
        <p:nvSpPr>
          <p:cNvPr id="5" name="Slide Number Placeholder 4">
            <a:extLst>
              <a:ext uri="{FF2B5EF4-FFF2-40B4-BE49-F238E27FC236}">
                <a16:creationId xmlns:a16="http://schemas.microsoft.com/office/drawing/2014/main" id="{7CCE4283-3BF5-46C2-8524-FEC6ACCB606F}"/>
              </a:ext>
            </a:extLst>
          </p:cNvPr>
          <p:cNvSpPr>
            <a:spLocks noGrp="1"/>
          </p:cNvSpPr>
          <p:nvPr>
            <p:ph type="sldNum" sz="quarter" idx="12"/>
          </p:nvPr>
        </p:nvSpPr>
        <p:spPr/>
        <p:txBody>
          <a:bodyPr/>
          <a:lstStyle/>
          <a:p>
            <a:fld id="{4F9C8035-0985-42BC-822B-2001D85D7F5B}" type="slidenum">
              <a:rPr lang="en-US" smtClean="0"/>
              <a:pPr/>
              <a:t>‹#›</a:t>
            </a:fld>
            <a:endParaRPr lang="en-US"/>
          </a:p>
        </p:txBody>
      </p:sp>
      <p:grpSp>
        <p:nvGrpSpPr>
          <p:cNvPr id="63" name="Group 62">
            <a:extLst>
              <a:ext uri="{FF2B5EF4-FFF2-40B4-BE49-F238E27FC236}">
                <a16:creationId xmlns:a16="http://schemas.microsoft.com/office/drawing/2014/main" id="{C495E860-06D3-4ADC-9C96-030FA15CA26C}"/>
              </a:ext>
            </a:extLst>
          </p:cNvPr>
          <p:cNvGrpSpPr/>
          <p:nvPr userDrawn="1"/>
        </p:nvGrpSpPr>
        <p:grpSpPr bwMode="black">
          <a:xfrm>
            <a:off x="701293" y="617352"/>
            <a:ext cx="1267207" cy="370802"/>
            <a:chOff x="-890588" y="1385888"/>
            <a:chExt cx="13970001" cy="4087813"/>
          </a:xfrm>
          <a:solidFill>
            <a:schemeClr val="bg1"/>
          </a:solidFill>
        </p:grpSpPr>
        <p:sp>
          <p:nvSpPr>
            <p:cNvPr id="64" name="Freeform 5">
              <a:extLst>
                <a:ext uri="{FF2B5EF4-FFF2-40B4-BE49-F238E27FC236}">
                  <a16:creationId xmlns:a16="http://schemas.microsoft.com/office/drawing/2014/main" id="{48148F2F-2E58-4F58-BFD7-33FC830CFED5}"/>
                </a:ext>
              </a:extLst>
            </p:cNvPr>
            <p:cNvSpPr>
              <a:spLocks/>
            </p:cNvSpPr>
            <p:nvPr/>
          </p:nvSpPr>
          <p:spPr bwMode="black">
            <a:xfrm>
              <a:off x="-890588" y="1385888"/>
              <a:ext cx="2747963" cy="2630488"/>
            </a:xfrm>
            <a:custGeom>
              <a:avLst/>
              <a:gdLst>
                <a:gd name="T0" fmla="*/ 1302 w 1731"/>
                <a:gd name="T1" fmla="*/ 0 h 1657"/>
                <a:gd name="T2" fmla="*/ 190 w 1731"/>
                <a:gd name="T3" fmla="*/ 885 h 1657"/>
                <a:gd name="T4" fmla="*/ 190 w 1731"/>
                <a:gd name="T5" fmla="*/ 0 h 1657"/>
                <a:gd name="T6" fmla="*/ 0 w 1731"/>
                <a:gd name="T7" fmla="*/ 0 h 1657"/>
                <a:gd name="T8" fmla="*/ 0 w 1731"/>
                <a:gd name="T9" fmla="*/ 1657 h 1657"/>
                <a:gd name="T10" fmla="*/ 190 w 1731"/>
                <a:gd name="T11" fmla="*/ 1657 h 1657"/>
                <a:gd name="T12" fmla="*/ 190 w 1731"/>
                <a:gd name="T13" fmla="*/ 1110 h 1657"/>
                <a:gd name="T14" fmla="*/ 667 w 1731"/>
                <a:gd name="T15" fmla="*/ 756 h 1657"/>
                <a:gd name="T16" fmla="*/ 1461 w 1731"/>
                <a:gd name="T17" fmla="*/ 1657 h 1657"/>
                <a:gd name="T18" fmla="*/ 1731 w 1731"/>
                <a:gd name="T19" fmla="*/ 1657 h 1657"/>
                <a:gd name="T20" fmla="*/ 810 w 1731"/>
                <a:gd name="T21" fmla="*/ 627 h 1657"/>
                <a:gd name="T22" fmla="*/ 1604 w 1731"/>
                <a:gd name="T23" fmla="*/ 0 h 1657"/>
                <a:gd name="T24" fmla="*/ 1302 w 1731"/>
                <a:gd name="T25"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1" h="1657">
                  <a:moveTo>
                    <a:pt x="1302" y="0"/>
                  </a:moveTo>
                  <a:lnTo>
                    <a:pt x="190" y="885"/>
                  </a:lnTo>
                  <a:lnTo>
                    <a:pt x="190" y="0"/>
                  </a:lnTo>
                  <a:lnTo>
                    <a:pt x="0" y="0"/>
                  </a:lnTo>
                  <a:lnTo>
                    <a:pt x="0" y="1657"/>
                  </a:lnTo>
                  <a:lnTo>
                    <a:pt x="190" y="1657"/>
                  </a:lnTo>
                  <a:lnTo>
                    <a:pt x="190" y="1110"/>
                  </a:lnTo>
                  <a:lnTo>
                    <a:pt x="667" y="756"/>
                  </a:lnTo>
                  <a:lnTo>
                    <a:pt x="1461" y="1657"/>
                  </a:lnTo>
                  <a:lnTo>
                    <a:pt x="1731" y="1657"/>
                  </a:lnTo>
                  <a:lnTo>
                    <a:pt x="810" y="627"/>
                  </a:lnTo>
                  <a:lnTo>
                    <a:pt x="1604" y="0"/>
                  </a:lnTo>
                  <a:lnTo>
                    <a:pt x="13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6">
              <a:extLst>
                <a:ext uri="{FF2B5EF4-FFF2-40B4-BE49-F238E27FC236}">
                  <a16:creationId xmlns:a16="http://schemas.microsoft.com/office/drawing/2014/main" id="{C9CDF580-242F-4CB1-AAB2-A5C7318FE6BE}"/>
                </a:ext>
              </a:extLst>
            </p:cNvPr>
            <p:cNvSpPr>
              <a:spLocks noChangeArrowheads="1"/>
            </p:cNvSpPr>
            <p:nvPr/>
          </p:nvSpPr>
          <p:spPr bwMode="black">
            <a:xfrm>
              <a:off x="1882775" y="1385888"/>
              <a:ext cx="303213" cy="263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
              <a:extLst>
                <a:ext uri="{FF2B5EF4-FFF2-40B4-BE49-F238E27FC236}">
                  <a16:creationId xmlns:a16="http://schemas.microsoft.com/office/drawing/2014/main" id="{0F4E9D0C-5C15-4715-B247-600BAC7E6E0D}"/>
                </a:ext>
              </a:extLst>
            </p:cNvPr>
            <p:cNvSpPr>
              <a:spLocks/>
            </p:cNvSpPr>
            <p:nvPr/>
          </p:nvSpPr>
          <p:spPr bwMode="black">
            <a:xfrm>
              <a:off x="2387600" y="1385888"/>
              <a:ext cx="2671763" cy="2630488"/>
            </a:xfrm>
            <a:custGeom>
              <a:avLst/>
              <a:gdLst>
                <a:gd name="T0" fmla="*/ 1493 w 1683"/>
                <a:gd name="T1" fmla="*/ 0 h 1657"/>
                <a:gd name="T2" fmla="*/ 1493 w 1683"/>
                <a:gd name="T3" fmla="*/ 1368 h 1657"/>
                <a:gd name="T4" fmla="*/ 286 w 1683"/>
                <a:gd name="T5" fmla="*/ 0 h 1657"/>
                <a:gd name="T6" fmla="*/ 0 w 1683"/>
                <a:gd name="T7" fmla="*/ 0 h 1657"/>
                <a:gd name="T8" fmla="*/ 0 w 1683"/>
                <a:gd name="T9" fmla="*/ 1657 h 1657"/>
                <a:gd name="T10" fmla="*/ 190 w 1683"/>
                <a:gd name="T11" fmla="*/ 1657 h 1657"/>
                <a:gd name="T12" fmla="*/ 190 w 1683"/>
                <a:gd name="T13" fmla="*/ 177 h 1657"/>
                <a:gd name="T14" fmla="*/ 1493 w 1683"/>
                <a:gd name="T15" fmla="*/ 1657 h 1657"/>
                <a:gd name="T16" fmla="*/ 1683 w 1683"/>
                <a:gd name="T17" fmla="*/ 1657 h 1657"/>
                <a:gd name="T18" fmla="*/ 1683 w 1683"/>
                <a:gd name="T19" fmla="*/ 0 h 1657"/>
                <a:gd name="T20" fmla="*/ 1493 w 1683"/>
                <a:gd name="T21"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657">
                  <a:moveTo>
                    <a:pt x="1493" y="0"/>
                  </a:moveTo>
                  <a:lnTo>
                    <a:pt x="1493" y="1368"/>
                  </a:lnTo>
                  <a:lnTo>
                    <a:pt x="286" y="0"/>
                  </a:lnTo>
                  <a:lnTo>
                    <a:pt x="0" y="0"/>
                  </a:lnTo>
                  <a:lnTo>
                    <a:pt x="0" y="1657"/>
                  </a:lnTo>
                  <a:lnTo>
                    <a:pt x="190" y="1657"/>
                  </a:lnTo>
                  <a:lnTo>
                    <a:pt x="190" y="177"/>
                  </a:lnTo>
                  <a:lnTo>
                    <a:pt x="1493" y="1657"/>
                  </a:lnTo>
                  <a:lnTo>
                    <a:pt x="1683" y="1657"/>
                  </a:lnTo>
                  <a:lnTo>
                    <a:pt x="1683" y="0"/>
                  </a:lnTo>
                  <a:lnTo>
                    <a:pt x="14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
              <a:extLst>
                <a:ext uri="{FF2B5EF4-FFF2-40B4-BE49-F238E27FC236}">
                  <a16:creationId xmlns:a16="http://schemas.microsoft.com/office/drawing/2014/main" id="{4C4D9538-0EF9-487A-B7DE-AEC1FCDFA37E}"/>
                </a:ext>
              </a:extLst>
            </p:cNvPr>
            <p:cNvSpPr>
              <a:spLocks/>
            </p:cNvSpPr>
            <p:nvPr/>
          </p:nvSpPr>
          <p:spPr bwMode="black">
            <a:xfrm>
              <a:off x="5237162" y="1385888"/>
              <a:ext cx="2370138" cy="2630488"/>
            </a:xfrm>
            <a:custGeom>
              <a:avLst/>
              <a:gdLst>
                <a:gd name="T0" fmla="*/ 1302 w 1493"/>
                <a:gd name="T1" fmla="*/ 0 h 1657"/>
                <a:gd name="T2" fmla="*/ 1302 w 1493"/>
                <a:gd name="T3" fmla="*/ 1368 h 1657"/>
                <a:gd name="T4" fmla="*/ 95 w 1493"/>
                <a:gd name="T5" fmla="*/ 16 h 1657"/>
                <a:gd name="T6" fmla="*/ 0 w 1493"/>
                <a:gd name="T7" fmla="*/ 16 h 1657"/>
                <a:gd name="T8" fmla="*/ 0 w 1493"/>
                <a:gd name="T9" fmla="*/ 177 h 1657"/>
                <a:gd name="T10" fmla="*/ 1302 w 1493"/>
                <a:gd name="T11" fmla="*/ 1657 h 1657"/>
                <a:gd name="T12" fmla="*/ 1493 w 1493"/>
                <a:gd name="T13" fmla="*/ 1657 h 1657"/>
                <a:gd name="T14" fmla="*/ 1493 w 1493"/>
                <a:gd name="T15" fmla="*/ 0 h 1657"/>
                <a:gd name="T16" fmla="*/ 1302 w 1493"/>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3" h="1657">
                  <a:moveTo>
                    <a:pt x="1302" y="0"/>
                  </a:moveTo>
                  <a:lnTo>
                    <a:pt x="1302" y="1368"/>
                  </a:lnTo>
                  <a:lnTo>
                    <a:pt x="95" y="16"/>
                  </a:lnTo>
                  <a:lnTo>
                    <a:pt x="0" y="16"/>
                  </a:lnTo>
                  <a:lnTo>
                    <a:pt x="0" y="177"/>
                  </a:lnTo>
                  <a:lnTo>
                    <a:pt x="1302" y="1657"/>
                  </a:lnTo>
                  <a:lnTo>
                    <a:pt x="1493" y="1657"/>
                  </a:lnTo>
                  <a:lnTo>
                    <a:pt x="1493" y="0"/>
                  </a:lnTo>
                  <a:lnTo>
                    <a:pt x="13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9">
              <a:extLst>
                <a:ext uri="{FF2B5EF4-FFF2-40B4-BE49-F238E27FC236}">
                  <a16:creationId xmlns:a16="http://schemas.microsoft.com/office/drawing/2014/main" id="{9B65AFB1-14B4-49FF-AF1D-E479980D215D}"/>
                </a:ext>
              </a:extLst>
            </p:cNvPr>
            <p:cNvSpPr>
              <a:spLocks/>
            </p:cNvSpPr>
            <p:nvPr/>
          </p:nvSpPr>
          <p:spPr bwMode="black">
            <a:xfrm>
              <a:off x="7783513" y="1385888"/>
              <a:ext cx="2344738" cy="2630488"/>
            </a:xfrm>
            <a:custGeom>
              <a:avLst/>
              <a:gdLst>
                <a:gd name="T0" fmla="*/ 0 w 1477"/>
                <a:gd name="T1" fmla="*/ 0 h 1657"/>
                <a:gd name="T2" fmla="*/ 0 w 1477"/>
                <a:gd name="T3" fmla="*/ 1657 h 1657"/>
                <a:gd name="T4" fmla="*/ 1477 w 1477"/>
                <a:gd name="T5" fmla="*/ 1657 h 1657"/>
                <a:gd name="T6" fmla="*/ 1477 w 1477"/>
                <a:gd name="T7" fmla="*/ 1480 h 1657"/>
                <a:gd name="T8" fmla="*/ 206 w 1477"/>
                <a:gd name="T9" fmla="*/ 1480 h 1657"/>
                <a:gd name="T10" fmla="*/ 206 w 1477"/>
                <a:gd name="T11" fmla="*/ 885 h 1657"/>
                <a:gd name="T12" fmla="*/ 1255 w 1477"/>
                <a:gd name="T13" fmla="*/ 885 h 1657"/>
                <a:gd name="T14" fmla="*/ 1255 w 1477"/>
                <a:gd name="T15" fmla="*/ 708 h 1657"/>
                <a:gd name="T16" fmla="*/ 206 w 1477"/>
                <a:gd name="T17" fmla="*/ 708 h 1657"/>
                <a:gd name="T18" fmla="*/ 206 w 1477"/>
                <a:gd name="T19" fmla="*/ 177 h 1657"/>
                <a:gd name="T20" fmla="*/ 1461 w 1477"/>
                <a:gd name="T21" fmla="*/ 177 h 1657"/>
                <a:gd name="T22" fmla="*/ 1461 w 1477"/>
                <a:gd name="T23" fmla="*/ 0 h 1657"/>
                <a:gd name="T24" fmla="*/ 0 w 1477"/>
                <a:gd name="T25"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7" h="1657">
                  <a:moveTo>
                    <a:pt x="0" y="0"/>
                  </a:moveTo>
                  <a:lnTo>
                    <a:pt x="0" y="1657"/>
                  </a:lnTo>
                  <a:lnTo>
                    <a:pt x="1477" y="1657"/>
                  </a:lnTo>
                  <a:lnTo>
                    <a:pt x="1477" y="1480"/>
                  </a:lnTo>
                  <a:lnTo>
                    <a:pt x="206" y="1480"/>
                  </a:lnTo>
                  <a:lnTo>
                    <a:pt x="206" y="885"/>
                  </a:lnTo>
                  <a:lnTo>
                    <a:pt x="1255" y="885"/>
                  </a:lnTo>
                  <a:lnTo>
                    <a:pt x="1255" y="708"/>
                  </a:lnTo>
                  <a:lnTo>
                    <a:pt x="206" y="708"/>
                  </a:lnTo>
                  <a:lnTo>
                    <a:pt x="206" y="177"/>
                  </a:lnTo>
                  <a:lnTo>
                    <a:pt x="1461" y="177"/>
                  </a:lnTo>
                  <a:lnTo>
                    <a:pt x="146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0">
              <a:extLst>
                <a:ext uri="{FF2B5EF4-FFF2-40B4-BE49-F238E27FC236}">
                  <a16:creationId xmlns:a16="http://schemas.microsoft.com/office/drawing/2014/main" id="{0630E894-BBAD-41FB-BBE9-05E8FB6D9828}"/>
                </a:ext>
              </a:extLst>
            </p:cNvPr>
            <p:cNvSpPr>
              <a:spLocks/>
            </p:cNvSpPr>
            <p:nvPr/>
          </p:nvSpPr>
          <p:spPr bwMode="black">
            <a:xfrm>
              <a:off x="10102850" y="1385888"/>
              <a:ext cx="2976563" cy="2630488"/>
            </a:xfrm>
            <a:custGeom>
              <a:avLst/>
              <a:gdLst>
                <a:gd name="T0" fmla="*/ 1620 w 1875"/>
                <a:gd name="T1" fmla="*/ 0 h 1657"/>
                <a:gd name="T2" fmla="*/ 937 w 1875"/>
                <a:gd name="T3" fmla="*/ 804 h 1657"/>
                <a:gd name="T4" fmla="*/ 254 w 1875"/>
                <a:gd name="T5" fmla="*/ 0 h 1657"/>
                <a:gd name="T6" fmla="*/ 0 w 1875"/>
                <a:gd name="T7" fmla="*/ 0 h 1657"/>
                <a:gd name="T8" fmla="*/ 842 w 1875"/>
                <a:gd name="T9" fmla="*/ 981 h 1657"/>
                <a:gd name="T10" fmla="*/ 842 w 1875"/>
                <a:gd name="T11" fmla="*/ 1657 h 1657"/>
                <a:gd name="T12" fmla="*/ 1033 w 1875"/>
                <a:gd name="T13" fmla="*/ 1657 h 1657"/>
                <a:gd name="T14" fmla="*/ 1033 w 1875"/>
                <a:gd name="T15" fmla="*/ 981 h 1657"/>
                <a:gd name="T16" fmla="*/ 1875 w 1875"/>
                <a:gd name="T17" fmla="*/ 0 h 1657"/>
                <a:gd name="T18" fmla="*/ 1620 w 1875"/>
                <a:gd name="T19"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5" h="1657">
                  <a:moveTo>
                    <a:pt x="1620" y="0"/>
                  </a:moveTo>
                  <a:lnTo>
                    <a:pt x="937" y="804"/>
                  </a:lnTo>
                  <a:lnTo>
                    <a:pt x="254" y="0"/>
                  </a:lnTo>
                  <a:lnTo>
                    <a:pt x="0" y="0"/>
                  </a:lnTo>
                  <a:lnTo>
                    <a:pt x="842" y="981"/>
                  </a:lnTo>
                  <a:lnTo>
                    <a:pt x="842" y="1657"/>
                  </a:lnTo>
                  <a:lnTo>
                    <a:pt x="1033" y="1657"/>
                  </a:lnTo>
                  <a:lnTo>
                    <a:pt x="1033" y="981"/>
                  </a:lnTo>
                  <a:lnTo>
                    <a:pt x="1875" y="0"/>
                  </a:lnTo>
                  <a:lnTo>
                    <a:pt x="16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1">
              <a:extLst>
                <a:ext uri="{FF2B5EF4-FFF2-40B4-BE49-F238E27FC236}">
                  <a16:creationId xmlns:a16="http://schemas.microsoft.com/office/drawing/2014/main" id="{E9E70570-1438-4FAB-8649-DD7C59B36317}"/>
                </a:ext>
              </a:extLst>
            </p:cNvPr>
            <p:cNvSpPr>
              <a:spLocks/>
            </p:cNvSpPr>
            <p:nvPr/>
          </p:nvSpPr>
          <p:spPr bwMode="black">
            <a:xfrm>
              <a:off x="7783513" y="4706938"/>
              <a:ext cx="781050" cy="766763"/>
            </a:xfrm>
            <a:custGeom>
              <a:avLst/>
              <a:gdLst>
                <a:gd name="T0" fmla="*/ 31 w 31"/>
                <a:gd name="T1" fmla="*/ 15 h 30"/>
                <a:gd name="T2" fmla="*/ 31 w 31"/>
                <a:gd name="T3" fmla="*/ 29 h 30"/>
                <a:gd name="T4" fmla="*/ 28 w 31"/>
                <a:gd name="T5" fmla="*/ 29 h 30"/>
                <a:gd name="T6" fmla="*/ 28 w 31"/>
                <a:gd name="T7" fmla="*/ 25 h 30"/>
                <a:gd name="T8" fmla="*/ 17 w 31"/>
                <a:gd name="T9" fmla="*/ 30 h 30"/>
                <a:gd name="T10" fmla="*/ 0 w 31"/>
                <a:gd name="T11" fmla="*/ 15 h 30"/>
                <a:gd name="T12" fmla="*/ 17 w 31"/>
                <a:gd name="T13" fmla="*/ 0 h 30"/>
                <a:gd name="T14" fmla="*/ 31 w 31"/>
                <a:gd name="T15" fmla="*/ 8 h 30"/>
                <a:gd name="T16" fmla="*/ 28 w 31"/>
                <a:gd name="T17" fmla="*/ 9 h 30"/>
                <a:gd name="T18" fmla="*/ 16 w 31"/>
                <a:gd name="T19" fmla="*/ 3 h 30"/>
                <a:gd name="T20" fmla="*/ 4 w 31"/>
                <a:gd name="T21" fmla="*/ 15 h 30"/>
                <a:gd name="T22" fmla="*/ 17 w 31"/>
                <a:gd name="T23" fmla="*/ 27 h 30"/>
                <a:gd name="T24" fmla="*/ 28 w 31"/>
                <a:gd name="T25" fmla="*/ 18 h 30"/>
                <a:gd name="T26" fmla="*/ 16 w 31"/>
                <a:gd name="T27" fmla="*/ 18 h 30"/>
                <a:gd name="T28" fmla="*/ 16 w 31"/>
                <a:gd name="T29" fmla="*/ 15 h 30"/>
                <a:gd name="T30" fmla="*/ 31 w 31"/>
                <a:gd name="T31"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0">
                  <a:moveTo>
                    <a:pt x="31" y="15"/>
                  </a:moveTo>
                  <a:cubicBezTo>
                    <a:pt x="31" y="29"/>
                    <a:pt x="31" y="29"/>
                    <a:pt x="31" y="29"/>
                  </a:cubicBezTo>
                  <a:cubicBezTo>
                    <a:pt x="28" y="29"/>
                    <a:pt x="28" y="29"/>
                    <a:pt x="28" y="29"/>
                  </a:cubicBezTo>
                  <a:cubicBezTo>
                    <a:pt x="28" y="25"/>
                    <a:pt x="28" y="25"/>
                    <a:pt x="28" y="25"/>
                  </a:cubicBezTo>
                  <a:cubicBezTo>
                    <a:pt x="26" y="27"/>
                    <a:pt x="23" y="30"/>
                    <a:pt x="17" y="30"/>
                  </a:cubicBezTo>
                  <a:cubicBezTo>
                    <a:pt x="6" y="30"/>
                    <a:pt x="0" y="23"/>
                    <a:pt x="0" y="15"/>
                  </a:cubicBezTo>
                  <a:cubicBezTo>
                    <a:pt x="0" y="5"/>
                    <a:pt x="7" y="0"/>
                    <a:pt x="17" y="0"/>
                  </a:cubicBezTo>
                  <a:cubicBezTo>
                    <a:pt x="23" y="0"/>
                    <a:pt x="29" y="3"/>
                    <a:pt x="31" y="8"/>
                  </a:cubicBezTo>
                  <a:cubicBezTo>
                    <a:pt x="28" y="9"/>
                    <a:pt x="28" y="9"/>
                    <a:pt x="28" y="9"/>
                  </a:cubicBezTo>
                  <a:cubicBezTo>
                    <a:pt x="26" y="4"/>
                    <a:pt x="20" y="3"/>
                    <a:pt x="16" y="3"/>
                  </a:cubicBezTo>
                  <a:cubicBezTo>
                    <a:pt x="8" y="3"/>
                    <a:pt x="4" y="7"/>
                    <a:pt x="4" y="15"/>
                  </a:cubicBezTo>
                  <a:cubicBezTo>
                    <a:pt x="4" y="22"/>
                    <a:pt x="8" y="27"/>
                    <a:pt x="17" y="27"/>
                  </a:cubicBezTo>
                  <a:cubicBezTo>
                    <a:pt x="22" y="27"/>
                    <a:pt x="28" y="24"/>
                    <a:pt x="28" y="18"/>
                  </a:cubicBezTo>
                  <a:cubicBezTo>
                    <a:pt x="16" y="18"/>
                    <a:pt x="16" y="18"/>
                    <a:pt x="16" y="18"/>
                  </a:cubicBezTo>
                  <a:cubicBezTo>
                    <a:pt x="16" y="15"/>
                    <a:pt x="16" y="15"/>
                    <a:pt x="16" y="15"/>
                  </a:cubicBezTo>
                  <a:lnTo>
                    <a:pt x="3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2">
              <a:extLst>
                <a:ext uri="{FF2B5EF4-FFF2-40B4-BE49-F238E27FC236}">
                  <a16:creationId xmlns:a16="http://schemas.microsoft.com/office/drawing/2014/main" id="{67A229D1-3874-4D0A-BD7F-93EDFBBDAEBB}"/>
                </a:ext>
              </a:extLst>
            </p:cNvPr>
            <p:cNvSpPr>
              <a:spLocks noEditPoints="1"/>
            </p:cNvSpPr>
            <p:nvPr/>
          </p:nvSpPr>
          <p:spPr bwMode="black">
            <a:xfrm>
              <a:off x="8615363" y="4706938"/>
              <a:ext cx="706438" cy="739775"/>
            </a:xfrm>
            <a:custGeom>
              <a:avLst/>
              <a:gdLst>
                <a:gd name="T0" fmla="*/ 0 w 28"/>
                <a:gd name="T1" fmla="*/ 0 h 29"/>
                <a:gd name="T2" fmla="*/ 17 w 28"/>
                <a:gd name="T3" fmla="*/ 0 h 29"/>
                <a:gd name="T4" fmla="*/ 28 w 28"/>
                <a:gd name="T5" fmla="*/ 8 h 29"/>
                <a:gd name="T6" fmla="*/ 19 w 28"/>
                <a:gd name="T7" fmla="*/ 16 h 29"/>
                <a:gd name="T8" fmla="*/ 28 w 28"/>
                <a:gd name="T9" fmla="*/ 29 h 29"/>
                <a:gd name="T10" fmla="*/ 24 w 28"/>
                <a:gd name="T11" fmla="*/ 29 h 29"/>
                <a:gd name="T12" fmla="*/ 15 w 28"/>
                <a:gd name="T13" fmla="*/ 16 h 29"/>
                <a:gd name="T14" fmla="*/ 4 w 28"/>
                <a:gd name="T15" fmla="*/ 16 h 29"/>
                <a:gd name="T16" fmla="*/ 4 w 28"/>
                <a:gd name="T17" fmla="*/ 29 h 29"/>
                <a:gd name="T18" fmla="*/ 0 w 28"/>
                <a:gd name="T19" fmla="*/ 29 h 29"/>
                <a:gd name="T20" fmla="*/ 0 w 28"/>
                <a:gd name="T21" fmla="*/ 0 h 29"/>
                <a:gd name="T22" fmla="*/ 4 w 28"/>
                <a:gd name="T23" fmla="*/ 13 h 29"/>
                <a:gd name="T24" fmla="*/ 16 w 28"/>
                <a:gd name="T25" fmla="*/ 13 h 29"/>
                <a:gd name="T26" fmla="*/ 25 w 28"/>
                <a:gd name="T27" fmla="*/ 8 h 29"/>
                <a:gd name="T28" fmla="*/ 16 w 28"/>
                <a:gd name="T29" fmla="*/ 4 h 29"/>
                <a:gd name="T30" fmla="*/ 4 w 28"/>
                <a:gd name="T31" fmla="*/ 4 h 29"/>
                <a:gd name="T32" fmla="*/ 4 w 28"/>
                <a:gd name="T33" fmla="*/ 1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9">
                  <a:moveTo>
                    <a:pt x="0" y="0"/>
                  </a:moveTo>
                  <a:cubicBezTo>
                    <a:pt x="17" y="0"/>
                    <a:pt x="17" y="0"/>
                    <a:pt x="17" y="0"/>
                  </a:cubicBezTo>
                  <a:cubicBezTo>
                    <a:pt x="21" y="0"/>
                    <a:pt x="28" y="1"/>
                    <a:pt x="28" y="8"/>
                  </a:cubicBezTo>
                  <a:cubicBezTo>
                    <a:pt x="28" y="14"/>
                    <a:pt x="22" y="16"/>
                    <a:pt x="19" y="16"/>
                  </a:cubicBezTo>
                  <a:cubicBezTo>
                    <a:pt x="28" y="29"/>
                    <a:pt x="28" y="29"/>
                    <a:pt x="28" y="29"/>
                  </a:cubicBezTo>
                  <a:cubicBezTo>
                    <a:pt x="24" y="29"/>
                    <a:pt x="24" y="29"/>
                    <a:pt x="24" y="29"/>
                  </a:cubicBezTo>
                  <a:cubicBezTo>
                    <a:pt x="15" y="16"/>
                    <a:pt x="15" y="16"/>
                    <a:pt x="15" y="16"/>
                  </a:cubicBezTo>
                  <a:cubicBezTo>
                    <a:pt x="4" y="16"/>
                    <a:pt x="4" y="16"/>
                    <a:pt x="4" y="16"/>
                  </a:cubicBezTo>
                  <a:cubicBezTo>
                    <a:pt x="4" y="29"/>
                    <a:pt x="4" y="29"/>
                    <a:pt x="4" y="29"/>
                  </a:cubicBezTo>
                  <a:cubicBezTo>
                    <a:pt x="0" y="29"/>
                    <a:pt x="0" y="29"/>
                    <a:pt x="0" y="29"/>
                  </a:cubicBezTo>
                  <a:lnTo>
                    <a:pt x="0" y="0"/>
                  </a:lnTo>
                  <a:close/>
                  <a:moveTo>
                    <a:pt x="4" y="13"/>
                  </a:moveTo>
                  <a:cubicBezTo>
                    <a:pt x="16" y="13"/>
                    <a:pt x="16" y="13"/>
                    <a:pt x="16" y="13"/>
                  </a:cubicBezTo>
                  <a:cubicBezTo>
                    <a:pt x="21" y="13"/>
                    <a:pt x="25" y="13"/>
                    <a:pt x="25" y="8"/>
                  </a:cubicBezTo>
                  <a:cubicBezTo>
                    <a:pt x="25" y="4"/>
                    <a:pt x="21" y="4"/>
                    <a:pt x="16" y="4"/>
                  </a:cubicBezTo>
                  <a:cubicBezTo>
                    <a:pt x="4" y="4"/>
                    <a:pt x="4" y="4"/>
                    <a:pt x="4" y="4"/>
                  </a:cubicBezTo>
                  <a:lnTo>
                    <a:pt x="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3">
              <a:extLst>
                <a:ext uri="{FF2B5EF4-FFF2-40B4-BE49-F238E27FC236}">
                  <a16:creationId xmlns:a16="http://schemas.microsoft.com/office/drawing/2014/main" id="{93355908-2A2A-420E-B567-FFA3ABECB16D}"/>
                </a:ext>
              </a:extLst>
            </p:cNvPr>
            <p:cNvSpPr>
              <a:spLocks noEditPoints="1"/>
            </p:cNvSpPr>
            <p:nvPr/>
          </p:nvSpPr>
          <p:spPr bwMode="black">
            <a:xfrm>
              <a:off x="9347200" y="4706938"/>
              <a:ext cx="831850" cy="766763"/>
            </a:xfrm>
            <a:custGeom>
              <a:avLst/>
              <a:gdLst>
                <a:gd name="T0" fmla="*/ 17 w 33"/>
                <a:gd name="T1" fmla="*/ 0 h 30"/>
                <a:gd name="T2" fmla="*/ 33 w 33"/>
                <a:gd name="T3" fmla="*/ 15 h 30"/>
                <a:gd name="T4" fmla="*/ 17 w 33"/>
                <a:gd name="T5" fmla="*/ 30 h 30"/>
                <a:gd name="T6" fmla="*/ 0 w 33"/>
                <a:gd name="T7" fmla="*/ 15 h 30"/>
                <a:gd name="T8" fmla="*/ 17 w 33"/>
                <a:gd name="T9" fmla="*/ 0 h 30"/>
                <a:gd name="T10" fmla="*/ 17 w 33"/>
                <a:gd name="T11" fmla="*/ 27 h 30"/>
                <a:gd name="T12" fmla="*/ 30 w 33"/>
                <a:gd name="T13" fmla="*/ 14 h 30"/>
                <a:gd name="T14" fmla="*/ 17 w 33"/>
                <a:gd name="T15" fmla="*/ 3 h 30"/>
                <a:gd name="T16" fmla="*/ 3 w 33"/>
                <a:gd name="T17" fmla="*/ 14 h 30"/>
                <a:gd name="T18" fmla="*/ 17 w 33"/>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0">
                  <a:moveTo>
                    <a:pt x="17" y="0"/>
                  </a:moveTo>
                  <a:cubicBezTo>
                    <a:pt x="26" y="0"/>
                    <a:pt x="33" y="5"/>
                    <a:pt x="33" y="15"/>
                  </a:cubicBezTo>
                  <a:cubicBezTo>
                    <a:pt x="33" y="25"/>
                    <a:pt x="25" y="30"/>
                    <a:pt x="17" y="30"/>
                  </a:cubicBezTo>
                  <a:cubicBezTo>
                    <a:pt x="8" y="30"/>
                    <a:pt x="0" y="25"/>
                    <a:pt x="0" y="15"/>
                  </a:cubicBezTo>
                  <a:cubicBezTo>
                    <a:pt x="0" y="5"/>
                    <a:pt x="7" y="0"/>
                    <a:pt x="17" y="0"/>
                  </a:cubicBezTo>
                  <a:moveTo>
                    <a:pt x="17" y="27"/>
                  </a:moveTo>
                  <a:cubicBezTo>
                    <a:pt x="24" y="27"/>
                    <a:pt x="30" y="23"/>
                    <a:pt x="30" y="14"/>
                  </a:cubicBezTo>
                  <a:cubicBezTo>
                    <a:pt x="30" y="8"/>
                    <a:pt x="25" y="3"/>
                    <a:pt x="17" y="3"/>
                  </a:cubicBezTo>
                  <a:cubicBezTo>
                    <a:pt x="8" y="3"/>
                    <a:pt x="3" y="8"/>
                    <a:pt x="3" y="14"/>
                  </a:cubicBezTo>
                  <a:cubicBezTo>
                    <a:pt x="3" y="23"/>
                    <a:pt x="10" y="27"/>
                    <a:pt x="17"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4">
              <a:extLst>
                <a:ext uri="{FF2B5EF4-FFF2-40B4-BE49-F238E27FC236}">
                  <a16:creationId xmlns:a16="http://schemas.microsoft.com/office/drawing/2014/main" id="{CABE34A4-DF0C-4F02-9B3B-E55A53E6CAA4}"/>
                </a:ext>
              </a:extLst>
            </p:cNvPr>
            <p:cNvSpPr>
              <a:spLocks/>
            </p:cNvSpPr>
            <p:nvPr/>
          </p:nvSpPr>
          <p:spPr bwMode="black">
            <a:xfrm>
              <a:off x="10229850" y="4706938"/>
              <a:ext cx="755650" cy="766763"/>
            </a:xfrm>
            <a:custGeom>
              <a:avLst/>
              <a:gdLst>
                <a:gd name="T0" fmla="*/ 30 w 30"/>
                <a:gd name="T1" fmla="*/ 17 h 30"/>
                <a:gd name="T2" fmla="*/ 15 w 30"/>
                <a:gd name="T3" fmla="*/ 30 h 30"/>
                <a:gd name="T4" fmla="*/ 0 w 30"/>
                <a:gd name="T5" fmla="*/ 17 h 30"/>
                <a:gd name="T6" fmla="*/ 0 w 30"/>
                <a:gd name="T7" fmla="*/ 0 h 30"/>
                <a:gd name="T8" fmla="*/ 4 w 30"/>
                <a:gd name="T9" fmla="*/ 0 h 30"/>
                <a:gd name="T10" fmla="*/ 4 w 30"/>
                <a:gd name="T11" fmla="*/ 17 h 30"/>
                <a:gd name="T12" fmla="*/ 15 w 30"/>
                <a:gd name="T13" fmla="*/ 27 h 30"/>
                <a:gd name="T14" fmla="*/ 26 w 30"/>
                <a:gd name="T15" fmla="*/ 17 h 30"/>
                <a:gd name="T16" fmla="*/ 26 w 30"/>
                <a:gd name="T17" fmla="*/ 0 h 30"/>
                <a:gd name="T18" fmla="*/ 30 w 30"/>
                <a:gd name="T19" fmla="*/ 0 h 30"/>
                <a:gd name="T20" fmla="*/ 30 w 30"/>
                <a:gd name="T21" fmla="*/ 1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0">
                  <a:moveTo>
                    <a:pt x="30" y="17"/>
                  </a:moveTo>
                  <a:cubicBezTo>
                    <a:pt x="30" y="28"/>
                    <a:pt x="22" y="30"/>
                    <a:pt x="15" y="30"/>
                  </a:cubicBezTo>
                  <a:cubicBezTo>
                    <a:pt x="8" y="30"/>
                    <a:pt x="0" y="28"/>
                    <a:pt x="0" y="17"/>
                  </a:cubicBezTo>
                  <a:cubicBezTo>
                    <a:pt x="0" y="0"/>
                    <a:pt x="0" y="0"/>
                    <a:pt x="0" y="0"/>
                  </a:cubicBezTo>
                  <a:cubicBezTo>
                    <a:pt x="4" y="0"/>
                    <a:pt x="4" y="0"/>
                    <a:pt x="4" y="0"/>
                  </a:cubicBezTo>
                  <a:cubicBezTo>
                    <a:pt x="4" y="17"/>
                    <a:pt x="4" y="17"/>
                    <a:pt x="4" y="17"/>
                  </a:cubicBezTo>
                  <a:cubicBezTo>
                    <a:pt x="4" y="24"/>
                    <a:pt x="8" y="27"/>
                    <a:pt x="15" y="27"/>
                  </a:cubicBezTo>
                  <a:cubicBezTo>
                    <a:pt x="22" y="27"/>
                    <a:pt x="26" y="24"/>
                    <a:pt x="26" y="17"/>
                  </a:cubicBezTo>
                  <a:cubicBezTo>
                    <a:pt x="26" y="0"/>
                    <a:pt x="26" y="0"/>
                    <a:pt x="26" y="0"/>
                  </a:cubicBezTo>
                  <a:cubicBezTo>
                    <a:pt x="30" y="0"/>
                    <a:pt x="30" y="0"/>
                    <a:pt x="30" y="0"/>
                  </a:cubicBezTo>
                  <a:lnTo>
                    <a:pt x="3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5">
              <a:extLst>
                <a:ext uri="{FF2B5EF4-FFF2-40B4-BE49-F238E27FC236}">
                  <a16:creationId xmlns:a16="http://schemas.microsoft.com/office/drawing/2014/main" id="{EC582CBE-1A79-41FF-82CF-EC7A48E6FA7F}"/>
                </a:ext>
              </a:extLst>
            </p:cNvPr>
            <p:cNvSpPr>
              <a:spLocks noEditPoints="1"/>
            </p:cNvSpPr>
            <p:nvPr/>
          </p:nvSpPr>
          <p:spPr bwMode="black">
            <a:xfrm>
              <a:off x="11036300" y="4706938"/>
              <a:ext cx="681038" cy="739775"/>
            </a:xfrm>
            <a:custGeom>
              <a:avLst/>
              <a:gdLst>
                <a:gd name="T0" fmla="*/ 0 w 27"/>
                <a:gd name="T1" fmla="*/ 0 h 29"/>
                <a:gd name="T2" fmla="*/ 16 w 27"/>
                <a:gd name="T3" fmla="*/ 0 h 29"/>
                <a:gd name="T4" fmla="*/ 27 w 27"/>
                <a:gd name="T5" fmla="*/ 9 h 29"/>
                <a:gd name="T6" fmla="*/ 16 w 27"/>
                <a:gd name="T7" fmla="*/ 17 h 29"/>
                <a:gd name="T8" fmla="*/ 3 w 27"/>
                <a:gd name="T9" fmla="*/ 17 h 29"/>
                <a:gd name="T10" fmla="*/ 3 w 27"/>
                <a:gd name="T11" fmla="*/ 29 h 29"/>
                <a:gd name="T12" fmla="*/ 0 w 27"/>
                <a:gd name="T13" fmla="*/ 29 h 29"/>
                <a:gd name="T14" fmla="*/ 0 w 27"/>
                <a:gd name="T15" fmla="*/ 0 h 29"/>
                <a:gd name="T16" fmla="*/ 3 w 27"/>
                <a:gd name="T17" fmla="*/ 14 h 29"/>
                <a:gd name="T18" fmla="*/ 15 w 27"/>
                <a:gd name="T19" fmla="*/ 14 h 29"/>
                <a:gd name="T20" fmla="*/ 24 w 27"/>
                <a:gd name="T21" fmla="*/ 9 h 29"/>
                <a:gd name="T22" fmla="*/ 15 w 27"/>
                <a:gd name="T23" fmla="*/ 4 h 29"/>
                <a:gd name="T24" fmla="*/ 3 w 27"/>
                <a:gd name="T25" fmla="*/ 4 h 29"/>
                <a:gd name="T26" fmla="*/ 3 w 27"/>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9">
                  <a:moveTo>
                    <a:pt x="0" y="0"/>
                  </a:moveTo>
                  <a:cubicBezTo>
                    <a:pt x="16" y="0"/>
                    <a:pt x="16" y="0"/>
                    <a:pt x="16" y="0"/>
                  </a:cubicBezTo>
                  <a:cubicBezTo>
                    <a:pt x="22" y="0"/>
                    <a:pt x="27" y="2"/>
                    <a:pt x="27" y="9"/>
                  </a:cubicBezTo>
                  <a:cubicBezTo>
                    <a:pt x="27" y="15"/>
                    <a:pt x="22" y="17"/>
                    <a:pt x="16" y="17"/>
                  </a:cubicBezTo>
                  <a:cubicBezTo>
                    <a:pt x="3" y="17"/>
                    <a:pt x="3" y="17"/>
                    <a:pt x="3" y="17"/>
                  </a:cubicBezTo>
                  <a:cubicBezTo>
                    <a:pt x="3" y="29"/>
                    <a:pt x="3" y="29"/>
                    <a:pt x="3" y="29"/>
                  </a:cubicBezTo>
                  <a:cubicBezTo>
                    <a:pt x="0" y="29"/>
                    <a:pt x="0" y="29"/>
                    <a:pt x="0" y="29"/>
                  </a:cubicBezTo>
                  <a:lnTo>
                    <a:pt x="0" y="0"/>
                  </a:lnTo>
                  <a:close/>
                  <a:moveTo>
                    <a:pt x="3" y="14"/>
                  </a:moveTo>
                  <a:cubicBezTo>
                    <a:pt x="15" y="14"/>
                    <a:pt x="15" y="14"/>
                    <a:pt x="15" y="14"/>
                  </a:cubicBezTo>
                  <a:cubicBezTo>
                    <a:pt x="21" y="14"/>
                    <a:pt x="24" y="13"/>
                    <a:pt x="24" y="9"/>
                  </a:cubicBezTo>
                  <a:cubicBezTo>
                    <a:pt x="24" y="5"/>
                    <a:pt x="21" y="4"/>
                    <a:pt x="15" y="4"/>
                  </a:cubicBezTo>
                  <a:cubicBezTo>
                    <a:pt x="3" y="4"/>
                    <a:pt x="3" y="4"/>
                    <a:pt x="3" y="4"/>
                  </a:cubicBezTo>
                  <a:lnTo>
                    <a:pt x="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5" name="TextBox 74">
            <a:extLst>
              <a:ext uri="{FF2B5EF4-FFF2-40B4-BE49-F238E27FC236}">
                <a16:creationId xmlns:a16="http://schemas.microsoft.com/office/drawing/2014/main" id="{5C2B1FD5-B2B9-44DE-A946-B544CCBED01F}"/>
              </a:ext>
            </a:extLst>
          </p:cNvPr>
          <p:cNvSpPr txBox="1"/>
          <p:nvPr userDrawn="1"/>
        </p:nvSpPr>
        <p:spPr>
          <a:xfrm>
            <a:off x="697992" y="3090446"/>
            <a:ext cx="2787396" cy="677108"/>
          </a:xfrm>
          <a:prstGeom prst="rect">
            <a:avLst/>
          </a:prstGeom>
          <a:noFill/>
        </p:spPr>
        <p:txBody>
          <a:bodyPr wrap="square" lIns="0" tIns="0" rIns="0" bIns="0" rtlCol="0" anchor="ctr">
            <a:spAutoFit/>
          </a:bodyPr>
          <a:lstStyle/>
          <a:p>
            <a:pPr algn="l"/>
            <a:r>
              <a:rPr lang="en-US" sz="4400">
                <a:solidFill>
                  <a:schemeClr val="bg1"/>
                </a:solidFill>
              </a:rPr>
              <a:t>Agenda</a:t>
            </a:r>
          </a:p>
        </p:txBody>
      </p:sp>
      <p:sp>
        <p:nvSpPr>
          <p:cNvPr id="134" name="Text Placeholder 5">
            <a:extLst>
              <a:ext uri="{FF2B5EF4-FFF2-40B4-BE49-F238E27FC236}">
                <a16:creationId xmlns:a16="http://schemas.microsoft.com/office/drawing/2014/main" id="{4EDFB40F-EAA8-4EAC-B08C-177CFD83BDE9}"/>
              </a:ext>
            </a:extLst>
          </p:cNvPr>
          <p:cNvSpPr>
            <a:spLocks noGrp="1"/>
          </p:cNvSpPr>
          <p:nvPr>
            <p:ph type="body" sz="quarter" idx="14" hasCustomPrompt="1"/>
          </p:nvPr>
        </p:nvSpPr>
        <p:spPr>
          <a:xfrm>
            <a:off x="5919788" y="598488"/>
            <a:ext cx="5573712" cy="5661025"/>
          </a:xfrm>
        </p:spPr>
        <p:txBody>
          <a:bodyPr anchor="ctr"/>
          <a:lstStyle>
            <a:lvl1pPr marL="119063" indent="-119063">
              <a:spcBef>
                <a:spcPts val="2400"/>
              </a:spcBef>
              <a:buFont typeface="Franklin Gothic Book" panose="020B0503020102020204" pitchFamily="34" charset="0"/>
              <a:buChar char=" "/>
              <a:tabLst>
                <a:tab pos="576263" algn="l"/>
              </a:tabLst>
              <a:defRPr sz="2400" b="1"/>
            </a:lvl1pPr>
            <a:lvl2pPr marL="914400" indent="-228600">
              <a:defRPr sz="2000" b="0">
                <a:solidFill>
                  <a:srgbClr val="7F7F7F"/>
                </a:solidFill>
              </a:defRPr>
            </a:lvl2pPr>
            <a:lvl3pPr marL="1143000" indent="0">
              <a:buNone/>
              <a:defRPr sz="1400"/>
            </a:lvl3pPr>
            <a:lvl4pPr marL="1033272" indent="0">
              <a:buNone/>
              <a:defRPr sz="1400"/>
            </a:lvl4pPr>
            <a:lvl5pPr>
              <a:defRPr sz="1400"/>
            </a:lvl5pPr>
          </a:lstStyle>
          <a:p>
            <a:pPr lvl="0"/>
            <a:r>
              <a:rPr lang="en-US" dirty="0"/>
              <a:t>Edit chapters/sections. Use tab to prefix first level with a slide number</a:t>
            </a:r>
          </a:p>
          <a:p>
            <a:pPr lvl="1"/>
            <a:r>
              <a:rPr lang="en-US" dirty="0"/>
              <a:t>Second level</a:t>
            </a:r>
          </a:p>
        </p:txBody>
      </p:sp>
    </p:spTree>
    <p:extLst>
      <p:ext uri="{BB962C8B-B14F-4D97-AF65-F5344CB8AC3E}">
        <p14:creationId xmlns:p14="http://schemas.microsoft.com/office/powerpoint/2010/main" val="1365935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C_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1C80-4AE0-403D-A634-C67AF9760F4B}"/>
              </a:ext>
            </a:extLst>
          </p:cNvPr>
          <p:cNvSpPr>
            <a:spLocks noGrp="1"/>
          </p:cNvSpPr>
          <p:nvPr>
            <p:ph type="title"/>
          </p:nvPr>
        </p:nvSpPr>
        <p:spPr>
          <a:xfrm>
            <a:off x="697230" y="699589"/>
            <a:ext cx="10799064" cy="360099"/>
          </a:xfrm>
        </p:spPr>
        <p:txBody>
          <a:bodyPr anchor="b"/>
          <a:lstStyle>
            <a:lvl1pPr>
              <a:defRPr sz="2600"/>
            </a:lvl1pPr>
          </a:lstStyle>
          <a:p>
            <a:r>
              <a:rPr lang="en-US" dirty="0"/>
              <a:t>Click to edit Master title style</a:t>
            </a:r>
          </a:p>
        </p:txBody>
      </p:sp>
      <p:sp>
        <p:nvSpPr>
          <p:cNvPr id="3" name="Date Placeholder 2">
            <a:extLst>
              <a:ext uri="{FF2B5EF4-FFF2-40B4-BE49-F238E27FC236}">
                <a16:creationId xmlns:a16="http://schemas.microsoft.com/office/drawing/2014/main" id="{5DC01F9E-FD4E-4555-BB3A-68734F3B358C}"/>
              </a:ext>
            </a:extLst>
          </p:cNvPr>
          <p:cNvSpPr>
            <a:spLocks noGrp="1"/>
          </p:cNvSpPr>
          <p:nvPr>
            <p:ph type="dt" sz="half" idx="10"/>
          </p:nvPr>
        </p:nvSpPr>
        <p:spPr/>
        <p:txBody>
          <a:bodyPr/>
          <a:lstStyle/>
          <a:p>
            <a:fld id="{22B1AD34-FC5D-4445-A92F-17F50382DA1A}" type="datetime1">
              <a:rPr lang="en-US" smtClean="0"/>
              <a:t>3/14/2018</a:t>
            </a:fld>
            <a:endParaRPr lang="en-US"/>
          </a:p>
        </p:txBody>
      </p:sp>
      <p:sp>
        <p:nvSpPr>
          <p:cNvPr id="4" name="Footer Placeholder 3">
            <a:extLst>
              <a:ext uri="{FF2B5EF4-FFF2-40B4-BE49-F238E27FC236}">
                <a16:creationId xmlns:a16="http://schemas.microsoft.com/office/drawing/2014/main" id="{7333A7B9-D9EA-4AAF-9643-CBBB4519FCEF}"/>
              </a:ext>
            </a:extLst>
          </p:cNvPr>
          <p:cNvSpPr>
            <a:spLocks noGrp="1"/>
          </p:cNvSpPr>
          <p:nvPr>
            <p:ph type="ftr" sz="quarter" idx="11"/>
          </p:nvPr>
        </p:nvSpPr>
        <p:spPr/>
        <p:txBody>
          <a:bodyPr/>
          <a:lstStyle/>
          <a:p>
            <a:r>
              <a:rPr lang="en-US" dirty="0"/>
              <a:t>© Kinney Group, 2018</a:t>
            </a:r>
          </a:p>
        </p:txBody>
      </p:sp>
      <p:sp>
        <p:nvSpPr>
          <p:cNvPr id="5" name="Slide Number Placeholder 4">
            <a:extLst>
              <a:ext uri="{FF2B5EF4-FFF2-40B4-BE49-F238E27FC236}">
                <a16:creationId xmlns:a16="http://schemas.microsoft.com/office/drawing/2014/main" id="{EB4BAC77-4207-4C5D-9B9D-007BBBE1DB23}"/>
              </a:ext>
            </a:extLst>
          </p:cNvPr>
          <p:cNvSpPr>
            <a:spLocks noGrp="1"/>
          </p:cNvSpPr>
          <p:nvPr>
            <p:ph type="sldNum" sz="quarter" idx="12"/>
          </p:nvPr>
        </p:nvSpPr>
        <p:spPr/>
        <p:txBody>
          <a:bodyPr/>
          <a:lstStyle/>
          <a:p>
            <a:fld id="{4F9C8035-0985-42BC-822B-2001D85D7F5B}" type="slidenum">
              <a:rPr lang="en-US" smtClean="0"/>
              <a:pPr/>
              <a:t>‹#›</a:t>
            </a:fld>
            <a:endParaRPr lang="en-US"/>
          </a:p>
        </p:txBody>
      </p:sp>
      <p:sp>
        <p:nvSpPr>
          <p:cNvPr id="12" name="Content Placeholder 7">
            <a:extLst>
              <a:ext uri="{FF2B5EF4-FFF2-40B4-BE49-F238E27FC236}">
                <a16:creationId xmlns:a16="http://schemas.microsoft.com/office/drawing/2014/main" id="{AD7C36AA-8685-4435-A88D-64B38AAC2389}"/>
              </a:ext>
            </a:extLst>
          </p:cNvPr>
          <p:cNvSpPr>
            <a:spLocks noGrp="1"/>
          </p:cNvSpPr>
          <p:nvPr>
            <p:ph sz="quarter" idx="15"/>
          </p:nvPr>
        </p:nvSpPr>
        <p:spPr>
          <a:xfrm>
            <a:off x="697230" y="2089150"/>
            <a:ext cx="2441448" cy="3918839"/>
          </a:xfrm>
        </p:spPr>
        <p:txBody>
          <a:bodyPr/>
          <a:lstStyle>
            <a:lvl1pPr marL="173736" indent="-173736">
              <a:lnSpc>
                <a:spcPct val="100000"/>
              </a:lnSpc>
              <a:spcBef>
                <a:spcPts val="300"/>
              </a:spcBef>
              <a:spcAft>
                <a:spcPts val="600"/>
              </a:spcAft>
              <a:defRPr sz="1200"/>
            </a:lvl1pPr>
            <a:lvl2pPr marL="457200" indent="-173736">
              <a:lnSpc>
                <a:spcPct val="100000"/>
              </a:lnSpc>
              <a:defRPr sz="1200"/>
            </a:lvl2pPr>
            <a:lvl3pPr marL="740664" indent="-173736">
              <a:defRPr sz="1000"/>
            </a:lvl3pPr>
            <a:lvl4pPr marL="1088136" indent="-173736">
              <a:defRPr sz="1000"/>
            </a:lvl4pPr>
            <a:lvl5pPr marL="1371600" indent="-173736">
              <a:defRPr sz="1000"/>
            </a:lvl5pPr>
            <a:lvl6pPr marL="1371600" indent="-173736">
              <a:defRPr sz="1000"/>
            </a:lvl6pPr>
            <a:lvl7pPr marL="1371600" indent="-173736">
              <a:defRPr sz="1000"/>
            </a:lvl7pPr>
            <a:lvl8pPr marL="1371600" indent="-173736">
              <a:defRPr sz="1000"/>
            </a:lvl8pPr>
            <a:lvl9pPr marL="1371600" indent="-173736">
              <a:defRPr sz="1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3" name="Content Placeholder 7">
            <a:extLst>
              <a:ext uri="{FF2B5EF4-FFF2-40B4-BE49-F238E27FC236}">
                <a16:creationId xmlns:a16="http://schemas.microsoft.com/office/drawing/2014/main" id="{7CF0C4D4-512A-43AE-BE0D-413AF9B66891}"/>
              </a:ext>
            </a:extLst>
          </p:cNvPr>
          <p:cNvSpPr>
            <a:spLocks noGrp="1"/>
          </p:cNvSpPr>
          <p:nvPr>
            <p:ph sz="quarter" idx="16"/>
          </p:nvPr>
        </p:nvSpPr>
        <p:spPr>
          <a:xfrm>
            <a:off x="3483102" y="2089150"/>
            <a:ext cx="2441448" cy="3918839"/>
          </a:xfrm>
        </p:spPr>
        <p:txBody>
          <a:bodyPr/>
          <a:lstStyle>
            <a:lvl1pPr marL="173736" indent="-173736">
              <a:lnSpc>
                <a:spcPct val="100000"/>
              </a:lnSpc>
              <a:spcBef>
                <a:spcPts val="300"/>
              </a:spcBef>
              <a:spcAft>
                <a:spcPts val="600"/>
              </a:spcAft>
              <a:defRPr sz="1200"/>
            </a:lvl1pPr>
            <a:lvl2pPr marL="457200" indent="-173736">
              <a:lnSpc>
                <a:spcPct val="100000"/>
              </a:lnSpc>
              <a:defRPr sz="1200"/>
            </a:lvl2pPr>
            <a:lvl3pPr marL="740664" indent="-173736">
              <a:defRPr sz="1000"/>
            </a:lvl3pPr>
            <a:lvl4pPr marL="1088136" indent="-173736">
              <a:defRPr sz="1000"/>
            </a:lvl4pPr>
            <a:lvl5pPr marL="1371600" indent="-173736">
              <a:defRPr sz="1000"/>
            </a:lvl5pPr>
            <a:lvl6pPr marL="1371600" indent="-173736">
              <a:defRPr sz="1000"/>
            </a:lvl6pPr>
            <a:lvl7pPr marL="1371600" indent="-173736">
              <a:defRPr sz="1000"/>
            </a:lvl7pPr>
            <a:lvl8pPr marL="1371600" indent="-173736">
              <a:defRPr sz="1000"/>
            </a:lvl8pPr>
            <a:lvl9pPr marL="1371600" indent="-173736">
              <a:defRPr sz="1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4" name="Content Placeholder 7">
            <a:extLst>
              <a:ext uri="{FF2B5EF4-FFF2-40B4-BE49-F238E27FC236}">
                <a16:creationId xmlns:a16="http://schemas.microsoft.com/office/drawing/2014/main" id="{1C3F19DB-B916-4B87-9842-768C0A98666E}"/>
              </a:ext>
            </a:extLst>
          </p:cNvPr>
          <p:cNvSpPr>
            <a:spLocks noGrp="1"/>
          </p:cNvSpPr>
          <p:nvPr>
            <p:ph sz="quarter" idx="17"/>
          </p:nvPr>
        </p:nvSpPr>
        <p:spPr>
          <a:xfrm>
            <a:off x="6268974" y="2089150"/>
            <a:ext cx="2441448" cy="3918839"/>
          </a:xfrm>
        </p:spPr>
        <p:txBody>
          <a:bodyPr/>
          <a:lstStyle>
            <a:lvl1pPr marL="173736" indent="-173736">
              <a:lnSpc>
                <a:spcPct val="100000"/>
              </a:lnSpc>
              <a:spcBef>
                <a:spcPts val="300"/>
              </a:spcBef>
              <a:spcAft>
                <a:spcPts val="600"/>
              </a:spcAft>
              <a:defRPr sz="1200"/>
            </a:lvl1pPr>
            <a:lvl2pPr marL="457200" indent="-173736">
              <a:lnSpc>
                <a:spcPct val="100000"/>
              </a:lnSpc>
              <a:defRPr sz="1200"/>
            </a:lvl2pPr>
            <a:lvl3pPr marL="740664" indent="-173736">
              <a:defRPr sz="1000"/>
            </a:lvl3pPr>
            <a:lvl4pPr marL="1088136" indent="-173736">
              <a:defRPr sz="1000"/>
            </a:lvl4pPr>
            <a:lvl5pPr marL="1371600" indent="-173736">
              <a:defRPr sz="1000"/>
            </a:lvl5pPr>
            <a:lvl6pPr marL="1371600" indent="-173736">
              <a:defRPr sz="1000"/>
            </a:lvl6pPr>
            <a:lvl7pPr marL="1371600" indent="-173736">
              <a:defRPr sz="1000"/>
            </a:lvl7pPr>
            <a:lvl8pPr marL="1371600" indent="-173736">
              <a:defRPr sz="1000"/>
            </a:lvl8pPr>
            <a:lvl9pPr marL="1371600" indent="-173736">
              <a:defRPr sz="1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5" name="Content Placeholder 7">
            <a:extLst>
              <a:ext uri="{FF2B5EF4-FFF2-40B4-BE49-F238E27FC236}">
                <a16:creationId xmlns:a16="http://schemas.microsoft.com/office/drawing/2014/main" id="{03561D7D-42E2-4A7F-8043-DDA63E3E3FAC}"/>
              </a:ext>
            </a:extLst>
          </p:cNvPr>
          <p:cNvSpPr>
            <a:spLocks noGrp="1"/>
          </p:cNvSpPr>
          <p:nvPr>
            <p:ph sz="quarter" idx="18"/>
          </p:nvPr>
        </p:nvSpPr>
        <p:spPr>
          <a:xfrm>
            <a:off x="9054846" y="2089150"/>
            <a:ext cx="2441448" cy="3918839"/>
          </a:xfrm>
        </p:spPr>
        <p:txBody>
          <a:bodyPr/>
          <a:lstStyle>
            <a:lvl1pPr marL="173736" indent="-173736">
              <a:lnSpc>
                <a:spcPct val="100000"/>
              </a:lnSpc>
              <a:spcBef>
                <a:spcPts val="300"/>
              </a:spcBef>
              <a:spcAft>
                <a:spcPts val="600"/>
              </a:spcAft>
              <a:defRPr sz="1200"/>
            </a:lvl1pPr>
            <a:lvl2pPr marL="457200" indent="-173736">
              <a:lnSpc>
                <a:spcPct val="100000"/>
              </a:lnSpc>
              <a:defRPr sz="1200"/>
            </a:lvl2pPr>
            <a:lvl3pPr marL="740664" indent="-173736">
              <a:defRPr sz="1000"/>
            </a:lvl3pPr>
            <a:lvl4pPr marL="1088136" indent="-173736">
              <a:defRPr sz="1000"/>
            </a:lvl4pPr>
            <a:lvl5pPr marL="1371600" indent="-173736">
              <a:defRPr sz="1000"/>
            </a:lvl5pPr>
            <a:lvl6pPr marL="1371600" indent="-173736">
              <a:defRPr sz="1000"/>
            </a:lvl6pPr>
            <a:lvl7pPr marL="1371600" indent="-173736">
              <a:defRPr sz="1000"/>
            </a:lvl7pPr>
            <a:lvl8pPr marL="1371600" indent="-173736">
              <a:defRPr sz="1000"/>
            </a:lvl8pPr>
            <a:lvl9pPr marL="1371600" indent="-173736">
              <a:defRPr sz="1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0" name="Subtitle 2">
            <a:extLst>
              <a:ext uri="{FF2B5EF4-FFF2-40B4-BE49-F238E27FC236}">
                <a16:creationId xmlns:a16="http://schemas.microsoft.com/office/drawing/2014/main" id="{29DB7B6A-4BF8-4B62-98F1-842407CE9AB6}"/>
              </a:ext>
            </a:extLst>
          </p:cNvPr>
          <p:cNvSpPr>
            <a:spLocks noGrp="1"/>
          </p:cNvSpPr>
          <p:nvPr>
            <p:ph type="subTitle" idx="19"/>
          </p:nvPr>
        </p:nvSpPr>
        <p:spPr>
          <a:xfrm>
            <a:off x="697229" y="1095137"/>
            <a:ext cx="10799064" cy="221599"/>
          </a:xfrm>
        </p:spPr>
        <p:txBody>
          <a:bodyPr anchor="t">
            <a:spAutoFit/>
          </a:bodyPr>
          <a:lstStyle>
            <a:lvl1pPr marL="0" indent="0" algn="l">
              <a:buNone/>
              <a:defRPr sz="16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175117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C_Content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1C80-4AE0-403D-A634-C67AF9760F4B}"/>
              </a:ext>
            </a:extLst>
          </p:cNvPr>
          <p:cNvSpPr>
            <a:spLocks noGrp="1"/>
          </p:cNvSpPr>
          <p:nvPr>
            <p:ph type="title"/>
          </p:nvPr>
        </p:nvSpPr>
        <p:spPr>
          <a:xfrm>
            <a:off x="697230" y="699589"/>
            <a:ext cx="10799064" cy="360099"/>
          </a:xfrm>
        </p:spPr>
        <p:txBody>
          <a:bodyPr anchor="b"/>
          <a:lstStyle>
            <a:lvl1pPr>
              <a:defRPr sz="2600"/>
            </a:lvl1pPr>
          </a:lstStyle>
          <a:p>
            <a:r>
              <a:rPr lang="en-US" dirty="0"/>
              <a:t>Click to edit Master title style</a:t>
            </a:r>
          </a:p>
        </p:txBody>
      </p:sp>
      <p:sp>
        <p:nvSpPr>
          <p:cNvPr id="3" name="Date Placeholder 2">
            <a:extLst>
              <a:ext uri="{FF2B5EF4-FFF2-40B4-BE49-F238E27FC236}">
                <a16:creationId xmlns:a16="http://schemas.microsoft.com/office/drawing/2014/main" id="{5DC01F9E-FD4E-4555-BB3A-68734F3B358C}"/>
              </a:ext>
            </a:extLst>
          </p:cNvPr>
          <p:cNvSpPr>
            <a:spLocks noGrp="1"/>
          </p:cNvSpPr>
          <p:nvPr>
            <p:ph type="dt" sz="half" idx="10"/>
          </p:nvPr>
        </p:nvSpPr>
        <p:spPr/>
        <p:txBody>
          <a:bodyPr/>
          <a:lstStyle/>
          <a:p>
            <a:fld id="{F3A45714-F07D-48D1-8E3F-7FA90DCBC031}" type="datetime1">
              <a:rPr lang="en-US" smtClean="0"/>
              <a:t>3/14/2018</a:t>
            </a:fld>
            <a:endParaRPr lang="en-US"/>
          </a:p>
        </p:txBody>
      </p:sp>
      <p:sp>
        <p:nvSpPr>
          <p:cNvPr id="4" name="Footer Placeholder 3">
            <a:extLst>
              <a:ext uri="{FF2B5EF4-FFF2-40B4-BE49-F238E27FC236}">
                <a16:creationId xmlns:a16="http://schemas.microsoft.com/office/drawing/2014/main" id="{7333A7B9-D9EA-4AAF-9643-CBBB4519FCEF}"/>
              </a:ext>
            </a:extLst>
          </p:cNvPr>
          <p:cNvSpPr>
            <a:spLocks noGrp="1"/>
          </p:cNvSpPr>
          <p:nvPr>
            <p:ph type="ftr" sz="quarter" idx="11"/>
          </p:nvPr>
        </p:nvSpPr>
        <p:spPr/>
        <p:txBody>
          <a:bodyPr/>
          <a:lstStyle/>
          <a:p>
            <a:r>
              <a:rPr lang="en-US" dirty="0"/>
              <a:t>© Kinney Group, 2018</a:t>
            </a:r>
          </a:p>
        </p:txBody>
      </p:sp>
      <p:sp>
        <p:nvSpPr>
          <p:cNvPr id="5" name="Slide Number Placeholder 4">
            <a:extLst>
              <a:ext uri="{FF2B5EF4-FFF2-40B4-BE49-F238E27FC236}">
                <a16:creationId xmlns:a16="http://schemas.microsoft.com/office/drawing/2014/main" id="{EB4BAC77-4207-4C5D-9B9D-007BBBE1DB23}"/>
              </a:ext>
            </a:extLst>
          </p:cNvPr>
          <p:cNvSpPr>
            <a:spLocks noGrp="1"/>
          </p:cNvSpPr>
          <p:nvPr>
            <p:ph type="sldNum" sz="quarter" idx="12"/>
          </p:nvPr>
        </p:nvSpPr>
        <p:spPr/>
        <p:txBody>
          <a:bodyPr/>
          <a:lstStyle/>
          <a:p>
            <a:fld id="{4F9C8035-0985-42BC-822B-2001D85D7F5B}" type="slidenum">
              <a:rPr lang="en-US" smtClean="0"/>
              <a:pPr/>
              <a:t>‹#›</a:t>
            </a:fld>
            <a:endParaRPr lang="en-US"/>
          </a:p>
        </p:txBody>
      </p:sp>
      <p:sp>
        <p:nvSpPr>
          <p:cNvPr id="11" name="Content Placeholder 7">
            <a:extLst>
              <a:ext uri="{FF2B5EF4-FFF2-40B4-BE49-F238E27FC236}">
                <a16:creationId xmlns:a16="http://schemas.microsoft.com/office/drawing/2014/main" id="{A339197E-2332-4B3B-B9D0-84832422D022}"/>
              </a:ext>
            </a:extLst>
          </p:cNvPr>
          <p:cNvSpPr>
            <a:spLocks noGrp="1"/>
          </p:cNvSpPr>
          <p:nvPr>
            <p:ph sz="quarter" idx="15"/>
          </p:nvPr>
        </p:nvSpPr>
        <p:spPr>
          <a:xfrm>
            <a:off x="697230" y="2089150"/>
            <a:ext cx="3364992" cy="3918839"/>
          </a:xfrm>
        </p:spPr>
        <p:txBody>
          <a:bodyPr/>
          <a:lstStyle>
            <a:lvl1pPr marL="173736" indent="-173736">
              <a:lnSpc>
                <a:spcPct val="100000"/>
              </a:lnSpc>
              <a:spcBef>
                <a:spcPts val="300"/>
              </a:spcBef>
              <a:spcAft>
                <a:spcPts val="600"/>
              </a:spcAft>
              <a:defRPr sz="1200"/>
            </a:lvl1pPr>
            <a:lvl2pPr marL="457200" indent="-173736">
              <a:lnSpc>
                <a:spcPct val="100000"/>
              </a:lnSpc>
              <a:defRPr sz="1200"/>
            </a:lvl2pPr>
            <a:lvl3pPr marL="740664" indent="-173736">
              <a:defRPr sz="1000"/>
            </a:lvl3pPr>
            <a:lvl4pPr marL="1088136" indent="-173736">
              <a:defRPr sz="1000"/>
            </a:lvl4pPr>
            <a:lvl5pPr marL="1371600" indent="-173736">
              <a:defRPr sz="1000"/>
            </a:lvl5pPr>
            <a:lvl6pPr marL="1371600" indent="-173736">
              <a:defRPr sz="1000"/>
            </a:lvl6pPr>
            <a:lvl7pPr marL="1371600" indent="-173736">
              <a:defRPr sz="1000"/>
            </a:lvl7pPr>
            <a:lvl8pPr marL="1371600" indent="-173736">
              <a:defRPr sz="1000"/>
            </a:lvl8pPr>
            <a:lvl9pPr marL="1371600" indent="-173736">
              <a:defRPr sz="1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2" name="Content Placeholder 7">
            <a:extLst>
              <a:ext uri="{FF2B5EF4-FFF2-40B4-BE49-F238E27FC236}">
                <a16:creationId xmlns:a16="http://schemas.microsoft.com/office/drawing/2014/main" id="{3BDF4250-52B5-473F-A100-A7198EF4F1B2}"/>
              </a:ext>
            </a:extLst>
          </p:cNvPr>
          <p:cNvSpPr>
            <a:spLocks noGrp="1"/>
          </p:cNvSpPr>
          <p:nvPr>
            <p:ph sz="quarter" idx="16"/>
          </p:nvPr>
        </p:nvSpPr>
        <p:spPr>
          <a:xfrm>
            <a:off x="4409694" y="2089150"/>
            <a:ext cx="7086600" cy="3918839"/>
          </a:xfrm>
        </p:spPr>
        <p:txBody>
          <a:bodyPr/>
          <a:lstStyle>
            <a:lvl1pPr marL="173736" indent="-173736">
              <a:lnSpc>
                <a:spcPct val="100000"/>
              </a:lnSpc>
              <a:spcBef>
                <a:spcPts val="300"/>
              </a:spcBef>
              <a:spcAft>
                <a:spcPts val="600"/>
              </a:spcAft>
              <a:defRPr sz="1200"/>
            </a:lvl1pPr>
            <a:lvl2pPr marL="457200" indent="-173736">
              <a:lnSpc>
                <a:spcPct val="100000"/>
              </a:lnSpc>
              <a:defRPr sz="1200"/>
            </a:lvl2pPr>
            <a:lvl3pPr marL="740664" indent="-173736">
              <a:defRPr sz="1000"/>
            </a:lvl3pPr>
            <a:lvl4pPr marL="1088136" indent="-173736">
              <a:defRPr sz="1000"/>
            </a:lvl4pPr>
            <a:lvl5pPr marL="1371600" indent="-173736">
              <a:defRPr sz="1000"/>
            </a:lvl5pPr>
            <a:lvl6pPr marL="1371600" indent="-173736">
              <a:defRPr sz="1000"/>
            </a:lvl6pPr>
            <a:lvl7pPr marL="1371600" indent="-173736">
              <a:defRPr sz="1000"/>
            </a:lvl7pPr>
            <a:lvl8pPr marL="1371600" indent="-173736">
              <a:defRPr sz="1000"/>
            </a:lvl8pPr>
            <a:lvl9pPr marL="1371600" indent="-173736">
              <a:defRPr sz="1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8" name="Subtitle 2">
            <a:extLst>
              <a:ext uri="{FF2B5EF4-FFF2-40B4-BE49-F238E27FC236}">
                <a16:creationId xmlns:a16="http://schemas.microsoft.com/office/drawing/2014/main" id="{49E6296A-0358-411D-862C-B973E9AABEDE}"/>
              </a:ext>
            </a:extLst>
          </p:cNvPr>
          <p:cNvSpPr>
            <a:spLocks noGrp="1"/>
          </p:cNvSpPr>
          <p:nvPr>
            <p:ph type="subTitle" idx="17"/>
          </p:nvPr>
        </p:nvSpPr>
        <p:spPr>
          <a:xfrm>
            <a:off x="697229" y="1095137"/>
            <a:ext cx="10799064" cy="221599"/>
          </a:xfrm>
        </p:spPr>
        <p:txBody>
          <a:bodyPr anchor="t">
            <a:spAutoFit/>
          </a:bodyPr>
          <a:lstStyle>
            <a:lvl1pPr marL="0" indent="0" algn="l">
              <a:buNone/>
              <a:defRPr sz="16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79932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C_Content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1C80-4AE0-403D-A634-C67AF9760F4B}"/>
              </a:ext>
            </a:extLst>
          </p:cNvPr>
          <p:cNvSpPr>
            <a:spLocks noGrp="1"/>
          </p:cNvSpPr>
          <p:nvPr>
            <p:ph type="title"/>
          </p:nvPr>
        </p:nvSpPr>
        <p:spPr>
          <a:xfrm>
            <a:off x="697230" y="699589"/>
            <a:ext cx="10799064" cy="360099"/>
          </a:xfrm>
        </p:spPr>
        <p:txBody>
          <a:bodyPr anchor="b"/>
          <a:lstStyle>
            <a:lvl1pPr>
              <a:defRPr sz="2600"/>
            </a:lvl1pPr>
          </a:lstStyle>
          <a:p>
            <a:r>
              <a:rPr lang="en-US" dirty="0"/>
              <a:t>Click to edit Master title style</a:t>
            </a:r>
          </a:p>
        </p:txBody>
      </p:sp>
      <p:sp>
        <p:nvSpPr>
          <p:cNvPr id="3" name="Date Placeholder 2">
            <a:extLst>
              <a:ext uri="{FF2B5EF4-FFF2-40B4-BE49-F238E27FC236}">
                <a16:creationId xmlns:a16="http://schemas.microsoft.com/office/drawing/2014/main" id="{5DC01F9E-FD4E-4555-BB3A-68734F3B358C}"/>
              </a:ext>
            </a:extLst>
          </p:cNvPr>
          <p:cNvSpPr>
            <a:spLocks noGrp="1"/>
          </p:cNvSpPr>
          <p:nvPr>
            <p:ph type="dt" sz="half" idx="10"/>
          </p:nvPr>
        </p:nvSpPr>
        <p:spPr/>
        <p:txBody>
          <a:bodyPr/>
          <a:lstStyle/>
          <a:p>
            <a:fld id="{F0186741-EDD0-4C77-8A15-771C42BABB78}" type="datetime1">
              <a:rPr lang="en-US" smtClean="0"/>
              <a:t>3/14/2018</a:t>
            </a:fld>
            <a:endParaRPr lang="en-US"/>
          </a:p>
        </p:txBody>
      </p:sp>
      <p:sp>
        <p:nvSpPr>
          <p:cNvPr id="4" name="Footer Placeholder 3">
            <a:extLst>
              <a:ext uri="{FF2B5EF4-FFF2-40B4-BE49-F238E27FC236}">
                <a16:creationId xmlns:a16="http://schemas.microsoft.com/office/drawing/2014/main" id="{7333A7B9-D9EA-4AAF-9643-CBBB4519FCEF}"/>
              </a:ext>
            </a:extLst>
          </p:cNvPr>
          <p:cNvSpPr>
            <a:spLocks noGrp="1"/>
          </p:cNvSpPr>
          <p:nvPr>
            <p:ph type="ftr" sz="quarter" idx="11"/>
          </p:nvPr>
        </p:nvSpPr>
        <p:spPr/>
        <p:txBody>
          <a:bodyPr/>
          <a:lstStyle/>
          <a:p>
            <a:r>
              <a:rPr lang="en-US" dirty="0"/>
              <a:t>© Kinney Group, 2018</a:t>
            </a:r>
          </a:p>
        </p:txBody>
      </p:sp>
      <p:sp>
        <p:nvSpPr>
          <p:cNvPr id="5" name="Slide Number Placeholder 4">
            <a:extLst>
              <a:ext uri="{FF2B5EF4-FFF2-40B4-BE49-F238E27FC236}">
                <a16:creationId xmlns:a16="http://schemas.microsoft.com/office/drawing/2014/main" id="{EB4BAC77-4207-4C5D-9B9D-007BBBE1DB23}"/>
              </a:ext>
            </a:extLst>
          </p:cNvPr>
          <p:cNvSpPr>
            <a:spLocks noGrp="1"/>
          </p:cNvSpPr>
          <p:nvPr>
            <p:ph type="sldNum" sz="quarter" idx="12"/>
          </p:nvPr>
        </p:nvSpPr>
        <p:spPr/>
        <p:txBody>
          <a:bodyPr/>
          <a:lstStyle/>
          <a:p>
            <a:fld id="{4F9C8035-0985-42BC-822B-2001D85D7F5B}" type="slidenum">
              <a:rPr lang="en-US" smtClean="0"/>
              <a:pPr/>
              <a:t>‹#›</a:t>
            </a:fld>
            <a:endParaRPr lang="en-US"/>
          </a:p>
        </p:txBody>
      </p:sp>
      <p:sp>
        <p:nvSpPr>
          <p:cNvPr id="12" name="Content Placeholder 7">
            <a:extLst>
              <a:ext uri="{FF2B5EF4-FFF2-40B4-BE49-F238E27FC236}">
                <a16:creationId xmlns:a16="http://schemas.microsoft.com/office/drawing/2014/main" id="{B5881A7D-F982-4226-B53E-D63C6F995E09}"/>
              </a:ext>
            </a:extLst>
          </p:cNvPr>
          <p:cNvSpPr>
            <a:spLocks noGrp="1"/>
          </p:cNvSpPr>
          <p:nvPr>
            <p:ph sz="quarter" idx="17"/>
          </p:nvPr>
        </p:nvSpPr>
        <p:spPr>
          <a:xfrm>
            <a:off x="697230" y="2089150"/>
            <a:ext cx="7086600" cy="3918839"/>
          </a:xfrm>
        </p:spPr>
        <p:txBody>
          <a:bodyPr/>
          <a:lstStyle>
            <a:lvl1pPr marL="173736" indent="-173736">
              <a:lnSpc>
                <a:spcPct val="100000"/>
              </a:lnSpc>
              <a:spcBef>
                <a:spcPts val="300"/>
              </a:spcBef>
              <a:spcAft>
                <a:spcPts val="600"/>
              </a:spcAft>
              <a:defRPr sz="1200"/>
            </a:lvl1pPr>
            <a:lvl2pPr marL="457200" indent="-173736">
              <a:lnSpc>
                <a:spcPct val="100000"/>
              </a:lnSpc>
              <a:defRPr sz="1200"/>
            </a:lvl2pPr>
            <a:lvl3pPr marL="740664" indent="-173736">
              <a:defRPr sz="1000"/>
            </a:lvl3pPr>
            <a:lvl4pPr marL="1088136" indent="-173736">
              <a:defRPr sz="1000"/>
            </a:lvl4pPr>
            <a:lvl5pPr marL="1371600" indent="-173736">
              <a:defRPr sz="1000"/>
            </a:lvl5pPr>
            <a:lvl6pPr marL="1371600" indent="-173736">
              <a:defRPr sz="1000"/>
            </a:lvl6pPr>
            <a:lvl7pPr marL="1371600" indent="-173736">
              <a:defRPr sz="1000"/>
            </a:lvl7pPr>
            <a:lvl8pPr marL="1371600" indent="-173736">
              <a:defRPr sz="1000"/>
            </a:lvl8pPr>
            <a:lvl9pPr marL="1371600" indent="-173736">
              <a:defRPr sz="1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13" name="Content Placeholder 7">
            <a:extLst>
              <a:ext uri="{FF2B5EF4-FFF2-40B4-BE49-F238E27FC236}">
                <a16:creationId xmlns:a16="http://schemas.microsoft.com/office/drawing/2014/main" id="{45F3DAF9-AEBA-42C8-AC20-B1FBEF547020}"/>
              </a:ext>
            </a:extLst>
          </p:cNvPr>
          <p:cNvSpPr>
            <a:spLocks noGrp="1"/>
          </p:cNvSpPr>
          <p:nvPr>
            <p:ph sz="quarter" idx="18"/>
          </p:nvPr>
        </p:nvSpPr>
        <p:spPr>
          <a:xfrm>
            <a:off x="8131302" y="2089150"/>
            <a:ext cx="3364992" cy="3918839"/>
          </a:xfrm>
        </p:spPr>
        <p:txBody>
          <a:bodyPr/>
          <a:lstStyle>
            <a:lvl1pPr marL="173736" indent="-173736">
              <a:lnSpc>
                <a:spcPct val="100000"/>
              </a:lnSpc>
              <a:spcBef>
                <a:spcPts val="300"/>
              </a:spcBef>
              <a:spcAft>
                <a:spcPts val="600"/>
              </a:spcAft>
              <a:defRPr sz="1200"/>
            </a:lvl1pPr>
            <a:lvl2pPr marL="457200" indent="-173736">
              <a:lnSpc>
                <a:spcPct val="100000"/>
              </a:lnSpc>
              <a:defRPr sz="1200"/>
            </a:lvl2pPr>
            <a:lvl3pPr marL="740664" indent="-173736">
              <a:defRPr sz="1000"/>
            </a:lvl3pPr>
            <a:lvl4pPr marL="1088136" indent="-173736">
              <a:defRPr sz="1000"/>
            </a:lvl4pPr>
            <a:lvl5pPr marL="1371600" indent="-173736">
              <a:defRPr sz="1000"/>
            </a:lvl5pPr>
            <a:lvl6pPr marL="1371600" indent="-173736">
              <a:defRPr sz="1000"/>
            </a:lvl6pPr>
            <a:lvl7pPr marL="1371600" indent="-173736">
              <a:defRPr sz="1000"/>
            </a:lvl7pPr>
            <a:lvl8pPr marL="1371600" indent="-173736">
              <a:defRPr sz="1000"/>
            </a:lvl8pPr>
            <a:lvl9pPr marL="1371600" indent="-173736">
              <a:defRPr sz="1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8" name="Subtitle 2">
            <a:extLst>
              <a:ext uri="{FF2B5EF4-FFF2-40B4-BE49-F238E27FC236}">
                <a16:creationId xmlns:a16="http://schemas.microsoft.com/office/drawing/2014/main" id="{D4FA78A4-24A5-4AA0-9E40-9678C65AB269}"/>
              </a:ext>
            </a:extLst>
          </p:cNvPr>
          <p:cNvSpPr>
            <a:spLocks noGrp="1"/>
          </p:cNvSpPr>
          <p:nvPr>
            <p:ph type="subTitle" idx="15"/>
          </p:nvPr>
        </p:nvSpPr>
        <p:spPr>
          <a:xfrm>
            <a:off x="697229" y="1095137"/>
            <a:ext cx="10799064" cy="221599"/>
          </a:xfrm>
        </p:spPr>
        <p:txBody>
          <a:bodyPr anchor="t">
            <a:spAutoFit/>
          </a:bodyPr>
          <a:lstStyle>
            <a:lvl1pPr marL="0" indent="0" algn="l">
              <a:buNone/>
              <a:defRPr sz="16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8988157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OC_Content 1/2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19DB30-3F75-4F6C-8D88-335D35976411}"/>
              </a:ext>
            </a:extLst>
          </p:cNvPr>
          <p:cNvSpPr>
            <a:spLocks noGrp="1"/>
          </p:cNvSpPr>
          <p:nvPr>
            <p:ph type="pic" sz="quarter" idx="13" hasCustomPrompt="1"/>
          </p:nvPr>
        </p:nvSpPr>
        <p:spPr>
          <a:xfrm>
            <a:off x="0" y="0"/>
            <a:ext cx="6108700" cy="6858000"/>
          </a:xfrm>
          <a:solidFill>
            <a:schemeClr val="accent1"/>
          </a:solidFill>
        </p:spPr>
        <p:txBody>
          <a:bodyPr anchor="ctr"/>
          <a:lstStyle>
            <a:lvl1pPr marL="0" indent="0" algn="ctr">
              <a:buNone/>
              <a:defRPr/>
            </a:lvl1pPr>
          </a:lstStyle>
          <a:p>
            <a:r>
              <a:rPr lang="en-US"/>
              <a:t>Photo</a:t>
            </a:r>
          </a:p>
        </p:txBody>
      </p:sp>
      <p:sp>
        <p:nvSpPr>
          <p:cNvPr id="2" name="Title 1">
            <a:extLst>
              <a:ext uri="{FF2B5EF4-FFF2-40B4-BE49-F238E27FC236}">
                <a16:creationId xmlns:a16="http://schemas.microsoft.com/office/drawing/2014/main" id="{3245872B-EAA8-48AA-A4F4-C816D61219A6}"/>
              </a:ext>
            </a:extLst>
          </p:cNvPr>
          <p:cNvSpPr>
            <a:spLocks noGrp="1"/>
          </p:cNvSpPr>
          <p:nvPr>
            <p:ph type="title"/>
          </p:nvPr>
        </p:nvSpPr>
        <p:spPr>
          <a:xfrm>
            <a:off x="6848344" y="2409477"/>
            <a:ext cx="4648710" cy="1329595"/>
          </a:xfrm>
        </p:spPr>
        <p:txBody>
          <a:bodyPr anchor="b"/>
          <a:lstStyle>
            <a:lvl1pPr>
              <a:defRPr sz="2800"/>
            </a:lvl1pPr>
          </a:lstStyle>
          <a:p>
            <a:r>
              <a:rPr lang="en-US" dirty="0"/>
              <a:t>Click to edit Master title style</a:t>
            </a:r>
          </a:p>
        </p:txBody>
      </p:sp>
      <p:sp>
        <p:nvSpPr>
          <p:cNvPr id="3" name="Date Placeholder 2">
            <a:extLst>
              <a:ext uri="{FF2B5EF4-FFF2-40B4-BE49-F238E27FC236}">
                <a16:creationId xmlns:a16="http://schemas.microsoft.com/office/drawing/2014/main" id="{123E2ED3-65FC-4230-8AB7-89D42066EE8F}"/>
              </a:ext>
            </a:extLst>
          </p:cNvPr>
          <p:cNvSpPr>
            <a:spLocks noGrp="1"/>
          </p:cNvSpPr>
          <p:nvPr>
            <p:ph type="dt" sz="half" idx="10"/>
          </p:nvPr>
        </p:nvSpPr>
        <p:spPr/>
        <p:txBody>
          <a:bodyPr/>
          <a:lstStyle/>
          <a:p>
            <a:fld id="{FAC084C4-8912-4478-9B25-7CD52C51F112}" type="datetime1">
              <a:rPr lang="en-US" smtClean="0"/>
              <a:t>3/14/2018</a:t>
            </a:fld>
            <a:endParaRPr lang="en-US"/>
          </a:p>
        </p:txBody>
      </p:sp>
      <p:sp>
        <p:nvSpPr>
          <p:cNvPr id="5" name="Slide Number Placeholder 4">
            <a:extLst>
              <a:ext uri="{FF2B5EF4-FFF2-40B4-BE49-F238E27FC236}">
                <a16:creationId xmlns:a16="http://schemas.microsoft.com/office/drawing/2014/main" id="{E0CC64CB-C68A-4F5E-A7BB-D9874327FBD1}"/>
              </a:ext>
            </a:extLst>
          </p:cNvPr>
          <p:cNvSpPr>
            <a:spLocks noGrp="1"/>
          </p:cNvSpPr>
          <p:nvPr>
            <p:ph type="sldNum" sz="quarter" idx="12"/>
          </p:nvPr>
        </p:nvSpPr>
        <p:spPr/>
        <p:txBody>
          <a:bodyPr vert="horz" wrap="none" lIns="0" tIns="0" rIns="0" bIns="0" rtlCol="0" anchor="b"/>
          <a:lstStyle>
            <a:lvl1pPr>
              <a:defRPr lang="en-US" smtClean="0"/>
            </a:lvl1pPr>
          </a:lstStyle>
          <a:p>
            <a:fld id="{4F9C8035-0985-42BC-822B-2001D85D7F5B}" type="slidenum">
              <a:rPr lang="en-US" smtClean="0"/>
              <a:pPr/>
              <a:t>‹#›</a:t>
            </a:fld>
            <a:endParaRPr lang="en-US"/>
          </a:p>
        </p:txBody>
      </p:sp>
      <p:cxnSp>
        <p:nvCxnSpPr>
          <p:cNvPr id="6" name="Straight Connector 5">
            <a:extLst>
              <a:ext uri="{FF2B5EF4-FFF2-40B4-BE49-F238E27FC236}">
                <a16:creationId xmlns:a16="http://schemas.microsoft.com/office/drawing/2014/main" id="{3213CFBE-14EF-4367-8042-712566CFD49D}"/>
              </a:ext>
            </a:extLst>
          </p:cNvPr>
          <p:cNvCxnSpPr/>
          <p:nvPr userDrawn="1"/>
        </p:nvCxnSpPr>
        <p:spPr>
          <a:xfrm>
            <a:off x="6848346" y="3956793"/>
            <a:ext cx="4645661" cy="0"/>
          </a:xfrm>
          <a:prstGeom prst="line">
            <a:avLst/>
          </a:prstGeom>
          <a:ln w="63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997586AD-4E52-4435-B625-A280CC2CB19C}"/>
              </a:ext>
            </a:extLst>
          </p:cNvPr>
          <p:cNvSpPr>
            <a:spLocks noGrp="1"/>
          </p:cNvSpPr>
          <p:nvPr>
            <p:ph type="subTitle" idx="1"/>
          </p:nvPr>
        </p:nvSpPr>
        <p:spPr>
          <a:xfrm>
            <a:off x="6848344" y="4419917"/>
            <a:ext cx="4648710" cy="1500188"/>
          </a:xfrm>
        </p:spPr>
        <p:txBody>
          <a:bodyPr anchor="t"/>
          <a:lstStyle>
            <a:lvl1pPr marL="0" indent="0" algn="l">
              <a:buNone/>
              <a:defRPr sz="1400">
                <a:solidFill>
                  <a:schemeClr val="tx1">
                    <a:lumMod val="90000"/>
                    <a:lumOff val="1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Footer Placeholder 3">
            <a:extLst>
              <a:ext uri="{FF2B5EF4-FFF2-40B4-BE49-F238E27FC236}">
                <a16:creationId xmlns:a16="http://schemas.microsoft.com/office/drawing/2014/main" id="{0D800A21-908B-4931-BFCD-4AB0E1973983}"/>
              </a:ext>
            </a:extLst>
          </p:cNvPr>
          <p:cNvSpPr>
            <a:spLocks noGrp="1"/>
          </p:cNvSpPr>
          <p:nvPr>
            <p:ph type="ftr" sz="quarter" idx="11"/>
          </p:nvPr>
        </p:nvSpPr>
        <p:spPr/>
        <p:txBody>
          <a:bodyPr/>
          <a:lstStyle>
            <a:lvl1pPr>
              <a:defRPr>
                <a:solidFill>
                  <a:schemeClr val="bg1">
                    <a:lumMod val="85000"/>
                  </a:schemeClr>
                </a:solidFill>
              </a:defRPr>
            </a:lvl1pPr>
          </a:lstStyle>
          <a:p>
            <a:r>
              <a:rPr lang="en-US" dirty="0"/>
              <a:t>© Kinney Group, 2018</a:t>
            </a:r>
          </a:p>
        </p:txBody>
      </p:sp>
    </p:spTree>
    <p:extLst>
      <p:ext uri="{BB962C8B-B14F-4D97-AF65-F5344CB8AC3E}">
        <p14:creationId xmlns:p14="http://schemas.microsoft.com/office/powerpoint/2010/main" val="1614581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C Table of Contents">
    <p:bg>
      <p:bgPr>
        <a:gradFill>
          <a:gsLst>
            <a:gs pos="100000">
              <a:srgbClr val="004B4F"/>
            </a:gs>
            <a:gs pos="0">
              <a:srgbClr val="00969E"/>
            </a:gs>
          </a:gsLst>
          <a:lin ang="36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0883053-B94C-4728-BAEA-9C85ABC5CC70}"/>
              </a:ext>
            </a:extLst>
          </p:cNvPr>
          <p:cNvSpPr/>
          <p:nvPr userDrawn="1"/>
        </p:nvSpPr>
        <p:spPr>
          <a:xfrm>
            <a:off x="4060442" y="-5860"/>
            <a:ext cx="8131558" cy="6885703"/>
          </a:xfrm>
          <a:prstGeom prst="rect">
            <a:avLst/>
          </a:prstGeom>
          <a:solidFill>
            <a:srgbClr val="F1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a:solidFill>
                <a:schemeClr val="bg1"/>
              </a:solidFill>
            </a:endParaRPr>
          </a:p>
        </p:txBody>
      </p:sp>
      <p:sp>
        <p:nvSpPr>
          <p:cNvPr id="6" name="Text Placeholder 5">
            <a:extLst>
              <a:ext uri="{FF2B5EF4-FFF2-40B4-BE49-F238E27FC236}">
                <a16:creationId xmlns:a16="http://schemas.microsoft.com/office/drawing/2014/main" id="{BBA6959D-496D-457E-AAAA-2B714D7BD0E8}"/>
              </a:ext>
            </a:extLst>
          </p:cNvPr>
          <p:cNvSpPr>
            <a:spLocks noGrp="1"/>
          </p:cNvSpPr>
          <p:nvPr>
            <p:ph type="body" sz="quarter" idx="14" hasCustomPrompt="1"/>
          </p:nvPr>
        </p:nvSpPr>
        <p:spPr>
          <a:xfrm>
            <a:off x="5919788" y="598488"/>
            <a:ext cx="5573712" cy="5661025"/>
          </a:xfrm>
        </p:spPr>
        <p:txBody>
          <a:bodyPr anchor="ctr"/>
          <a:lstStyle>
            <a:lvl1pPr marL="58738" indent="-58738">
              <a:buFont typeface="Franklin Gothic Book" panose="020B0503020102020204" pitchFamily="34" charset="0"/>
              <a:buChar char=" "/>
              <a:tabLst>
                <a:tab pos="576263" algn="l"/>
              </a:tabLst>
              <a:defRPr sz="1400" b="1"/>
            </a:lvl1pPr>
            <a:lvl2pPr marL="914400" indent="-228600">
              <a:defRPr sz="1400" b="0">
                <a:solidFill>
                  <a:srgbClr val="7F7F7F"/>
                </a:solidFill>
              </a:defRPr>
            </a:lvl2pPr>
            <a:lvl3pPr marL="1143000" indent="0">
              <a:buNone/>
              <a:defRPr sz="1400"/>
            </a:lvl3pPr>
            <a:lvl4pPr marL="1033272" indent="0">
              <a:buNone/>
              <a:defRPr sz="1400"/>
            </a:lvl4pPr>
            <a:lvl5pPr>
              <a:defRPr sz="1400"/>
            </a:lvl5pPr>
          </a:lstStyle>
          <a:p>
            <a:pPr lvl="0"/>
            <a:r>
              <a:rPr lang="en-US" dirty="0"/>
              <a:t>Edit chapters/sections. Use tab to prefix first level with a  slide number</a:t>
            </a:r>
          </a:p>
          <a:p>
            <a:pPr lvl="1"/>
            <a:r>
              <a:rPr lang="en-US" dirty="0"/>
              <a:t>Second level</a:t>
            </a:r>
          </a:p>
        </p:txBody>
      </p:sp>
      <p:sp>
        <p:nvSpPr>
          <p:cNvPr id="3" name="Date Placeholder 2">
            <a:extLst>
              <a:ext uri="{FF2B5EF4-FFF2-40B4-BE49-F238E27FC236}">
                <a16:creationId xmlns:a16="http://schemas.microsoft.com/office/drawing/2014/main" id="{034A8DB6-5DE1-4F62-9217-52BF1BCF1779}"/>
              </a:ext>
            </a:extLst>
          </p:cNvPr>
          <p:cNvSpPr>
            <a:spLocks noGrp="1"/>
          </p:cNvSpPr>
          <p:nvPr>
            <p:ph type="dt" sz="half" idx="10"/>
          </p:nvPr>
        </p:nvSpPr>
        <p:spPr/>
        <p:txBody>
          <a:bodyPr/>
          <a:lstStyle/>
          <a:p>
            <a:fld id="{99C01D17-27FA-47D3-85E9-85041EDDFE5F}" type="datetime1">
              <a:rPr lang="en-US" smtClean="0"/>
              <a:t>3/14/2018</a:t>
            </a:fld>
            <a:endParaRPr lang="en-US"/>
          </a:p>
        </p:txBody>
      </p:sp>
      <p:sp>
        <p:nvSpPr>
          <p:cNvPr id="4" name="Footer Placeholder 3">
            <a:extLst>
              <a:ext uri="{FF2B5EF4-FFF2-40B4-BE49-F238E27FC236}">
                <a16:creationId xmlns:a16="http://schemas.microsoft.com/office/drawing/2014/main" id="{AD57BFBD-B8ED-492C-99F1-515548A5C78A}"/>
              </a:ext>
            </a:extLst>
          </p:cNvPr>
          <p:cNvSpPr>
            <a:spLocks noGrp="1"/>
          </p:cNvSpPr>
          <p:nvPr>
            <p:ph type="ftr" sz="quarter" idx="11"/>
          </p:nvPr>
        </p:nvSpPr>
        <p:spPr>
          <a:xfrm>
            <a:off x="697992" y="6482080"/>
            <a:ext cx="3051683" cy="228600"/>
          </a:xfrm>
        </p:spPr>
        <p:txBody>
          <a:bodyPr/>
          <a:lstStyle>
            <a:lvl1pPr>
              <a:defRPr>
                <a:solidFill>
                  <a:schemeClr val="bg1">
                    <a:lumMod val="85000"/>
                  </a:schemeClr>
                </a:solidFill>
              </a:defRPr>
            </a:lvl1pPr>
          </a:lstStyle>
          <a:p>
            <a:r>
              <a:rPr lang="en-US" dirty="0"/>
              <a:t>© Kinney Group, 2018</a:t>
            </a:r>
          </a:p>
        </p:txBody>
      </p:sp>
      <p:sp>
        <p:nvSpPr>
          <p:cNvPr id="5" name="Slide Number Placeholder 4">
            <a:extLst>
              <a:ext uri="{FF2B5EF4-FFF2-40B4-BE49-F238E27FC236}">
                <a16:creationId xmlns:a16="http://schemas.microsoft.com/office/drawing/2014/main" id="{7CCE4283-3BF5-46C2-8524-FEC6ACCB606F}"/>
              </a:ext>
            </a:extLst>
          </p:cNvPr>
          <p:cNvSpPr>
            <a:spLocks noGrp="1"/>
          </p:cNvSpPr>
          <p:nvPr>
            <p:ph type="sldNum" sz="quarter" idx="12"/>
          </p:nvPr>
        </p:nvSpPr>
        <p:spPr/>
        <p:txBody>
          <a:bodyPr/>
          <a:lstStyle/>
          <a:p>
            <a:fld id="{4F9C8035-0985-42BC-822B-2001D85D7F5B}" type="slidenum">
              <a:rPr lang="en-US" smtClean="0"/>
              <a:pPr/>
              <a:t>‹#›</a:t>
            </a:fld>
            <a:endParaRPr lang="en-US"/>
          </a:p>
        </p:txBody>
      </p:sp>
      <p:grpSp>
        <p:nvGrpSpPr>
          <p:cNvPr id="63" name="Group 62">
            <a:extLst>
              <a:ext uri="{FF2B5EF4-FFF2-40B4-BE49-F238E27FC236}">
                <a16:creationId xmlns:a16="http://schemas.microsoft.com/office/drawing/2014/main" id="{C495E860-06D3-4ADC-9C96-030FA15CA26C}"/>
              </a:ext>
            </a:extLst>
          </p:cNvPr>
          <p:cNvGrpSpPr/>
          <p:nvPr userDrawn="1"/>
        </p:nvGrpSpPr>
        <p:grpSpPr bwMode="black">
          <a:xfrm>
            <a:off x="701293" y="617352"/>
            <a:ext cx="1267207" cy="370802"/>
            <a:chOff x="-890588" y="1385888"/>
            <a:chExt cx="13970001" cy="4087813"/>
          </a:xfrm>
          <a:solidFill>
            <a:schemeClr val="bg1"/>
          </a:solidFill>
        </p:grpSpPr>
        <p:sp>
          <p:nvSpPr>
            <p:cNvPr id="64" name="Freeform 5">
              <a:extLst>
                <a:ext uri="{FF2B5EF4-FFF2-40B4-BE49-F238E27FC236}">
                  <a16:creationId xmlns:a16="http://schemas.microsoft.com/office/drawing/2014/main" id="{48148F2F-2E58-4F58-BFD7-33FC830CFED5}"/>
                </a:ext>
              </a:extLst>
            </p:cNvPr>
            <p:cNvSpPr>
              <a:spLocks/>
            </p:cNvSpPr>
            <p:nvPr/>
          </p:nvSpPr>
          <p:spPr bwMode="black">
            <a:xfrm>
              <a:off x="-890588" y="1385888"/>
              <a:ext cx="2747963" cy="2630488"/>
            </a:xfrm>
            <a:custGeom>
              <a:avLst/>
              <a:gdLst>
                <a:gd name="T0" fmla="*/ 1302 w 1731"/>
                <a:gd name="T1" fmla="*/ 0 h 1657"/>
                <a:gd name="T2" fmla="*/ 190 w 1731"/>
                <a:gd name="T3" fmla="*/ 885 h 1657"/>
                <a:gd name="T4" fmla="*/ 190 w 1731"/>
                <a:gd name="T5" fmla="*/ 0 h 1657"/>
                <a:gd name="T6" fmla="*/ 0 w 1731"/>
                <a:gd name="T7" fmla="*/ 0 h 1657"/>
                <a:gd name="T8" fmla="*/ 0 w 1731"/>
                <a:gd name="T9" fmla="*/ 1657 h 1657"/>
                <a:gd name="T10" fmla="*/ 190 w 1731"/>
                <a:gd name="T11" fmla="*/ 1657 h 1657"/>
                <a:gd name="T12" fmla="*/ 190 w 1731"/>
                <a:gd name="T13" fmla="*/ 1110 h 1657"/>
                <a:gd name="T14" fmla="*/ 667 w 1731"/>
                <a:gd name="T15" fmla="*/ 756 h 1657"/>
                <a:gd name="T16" fmla="*/ 1461 w 1731"/>
                <a:gd name="T17" fmla="*/ 1657 h 1657"/>
                <a:gd name="T18" fmla="*/ 1731 w 1731"/>
                <a:gd name="T19" fmla="*/ 1657 h 1657"/>
                <a:gd name="T20" fmla="*/ 810 w 1731"/>
                <a:gd name="T21" fmla="*/ 627 h 1657"/>
                <a:gd name="T22" fmla="*/ 1604 w 1731"/>
                <a:gd name="T23" fmla="*/ 0 h 1657"/>
                <a:gd name="T24" fmla="*/ 1302 w 1731"/>
                <a:gd name="T25"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1" h="1657">
                  <a:moveTo>
                    <a:pt x="1302" y="0"/>
                  </a:moveTo>
                  <a:lnTo>
                    <a:pt x="190" y="885"/>
                  </a:lnTo>
                  <a:lnTo>
                    <a:pt x="190" y="0"/>
                  </a:lnTo>
                  <a:lnTo>
                    <a:pt x="0" y="0"/>
                  </a:lnTo>
                  <a:lnTo>
                    <a:pt x="0" y="1657"/>
                  </a:lnTo>
                  <a:lnTo>
                    <a:pt x="190" y="1657"/>
                  </a:lnTo>
                  <a:lnTo>
                    <a:pt x="190" y="1110"/>
                  </a:lnTo>
                  <a:lnTo>
                    <a:pt x="667" y="756"/>
                  </a:lnTo>
                  <a:lnTo>
                    <a:pt x="1461" y="1657"/>
                  </a:lnTo>
                  <a:lnTo>
                    <a:pt x="1731" y="1657"/>
                  </a:lnTo>
                  <a:lnTo>
                    <a:pt x="810" y="627"/>
                  </a:lnTo>
                  <a:lnTo>
                    <a:pt x="1604" y="0"/>
                  </a:lnTo>
                  <a:lnTo>
                    <a:pt x="13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6">
              <a:extLst>
                <a:ext uri="{FF2B5EF4-FFF2-40B4-BE49-F238E27FC236}">
                  <a16:creationId xmlns:a16="http://schemas.microsoft.com/office/drawing/2014/main" id="{C9CDF580-242F-4CB1-AAB2-A5C7318FE6BE}"/>
                </a:ext>
              </a:extLst>
            </p:cNvPr>
            <p:cNvSpPr>
              <a:spLocks noChangeArrowheads="1"/>
            </p:cNvSpPr>
            <p:nvPr/>
          </p:nvSpPr>
          <p:spPr bwMode="black">
            <a:xfrm>
              <a:off x="1882775" y="1385888"/>
              <a:ext cx="303213" cy="263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
              <a:extLst>
                <a:ext uri="{FF2B5EF4-FFF2-40B4-BE49-F238E27FC236}">
                  <a16:creationId xmlns:a16="http://schemas.microsoft.com/office/drawing/2014/main" id="{0F4E9D0C-5C15-4715-B247-600BAC7E6E0D}"/>
                </a:ext>
              </a:extLst>
            </p:cNvPr>
            <p:cNvSpPr>
              <a:spLocks/>
            </p:cNvSpPr>
            <p:nvPr/>
          </p:nvSpPr>
          <p:spPr bwMode="black">
            <a:xfrm>
              <a:off x="2387600" y="1385888"/>
              <a:ext cx="2671763" cy="2630488"/>
            </a:xfrm>
            <a:custGeom>
              <a:avLst/>
              <a:gdLst>
                <a:gd name="T0" fmla="*/ 1493 w 1683"/>
                <a:gd name="T1" fmla="*/ 0 h 1657"/>
                <a:gd name="T2" fmla="*/ 1493 w 1683"/>
                <a:gd name="T3" fmla="*/ 1368 h 1657"/>
                <a:gd name="T4" fmla="*/ 286 w 1683"/>
                <a:gd name="T5" fmla="*/ 0 h 1657"/>
                <a:gd name="T6" fmla="*/ 0 w 1683"/>
                <a:gd name="T7" fmla="*/ 0 h 1657"/>
                <a:gd name="T8" fmla="*/ 0 w 1683"/>
                <a:gd name="T9" fmla="*/ 1657 h 1657"/>
                <a:gd name="T10" fmla="*/ 190 w 1683"/>
                <a:gd name="T11" fmla="*/ 1657 h 1657"/>
                <a:gd name="T12" fmla="*/ 190 w 1683"/>
                <a:gd name="T13" fmla="*/ 177 h 1657"/>
                <a:gd name="T14" fmla="*/ 1493 w 1683"/>
                <a:gd name="T15" fmla="*/ 1657 h 1657"/>
                <a:gd name="T16" fmla="*/ 1683 w 1683"/>
                <a:gd name="T17" fmla="*/ 1657 h 1657"/>
                <a:gd name="T18" fmla="*/ 1683 w 1683"/>
                <a:gd name="T19" fmla="*/ 0 h 1657"/>
                <a:gd name="T20" fmla="*/ 1493 w 1683"/>
                <a:gd name="T21"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657">
                  <a:moveTo>
                    <a:pt x="1493" y="0"/>
                  </a:moveTo>
                  <a:lnTo>
                    <a:pt x="1493" y="1368"/>
                  </a:lnTo>
                  <a:lnTo>
                    <a:pt x="286" y="0"/>
                  </a:lnTo>
                  <a:lnTo>
                    <a:pt x="0" y="0"/>
                  </a:lnTo>
                  <a:lnTo>
                    <a:pt x="0" y="1657"/>
                  </a:lnTo>
                  <a:lnTo>
                    <a:pt x="190" y="1657"/>
                  </a:lnTo>
                  <a:lnTo>
                    <a:pt x="190" y="177"/>
                  </a:lnTo>
                  <a:lnTo>
                    <a:pt x="1493" y="1657"/>
                  </a:lnTo>
                  <a:lnTo>
                    <a:pt x="1683" y="1657"/>
                  </a:lnTo>
                  <a:lnTo>
                    <a:pt x="1683" y="0"/>
                  </a:lnTo>
                  <a:lnTo>
                    <a:pt x="14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
              <a:extLst>
                <a:ext uri="{FF2B5EF4-FFF2-40B4-BE49-F238E27FC236}">
                  <a16:creationId xmlns:a16="http://schemas.microsoft.com/office/drawing/2014/main" id="{4C4D9538-0EF9-487A-B7DE-AEC1FCDFA37E}"/>
                </a:ext>
              </a:extLst>
            </p:cNvPr>
            <p:cNvSpPr>
              <a:spLocks/>
            </p:cNvSpPr>
            <p:nvPr/>
          </p:nvSpPr>
          <p:spPr bwMode="black">
            <a:xfrm>
              <a:off x="5237162" y="1385888"/>
              <a:ext cx="2370138" cy="2630488"/>
            </a:xfrm>
            <a:custGeom>
              <a:avLst/>
              <a:gdLst>
                <a:gd name="T0" fmla="*/ 1302 w 1493"/>
                <a:gd name="T1" fmla="*/ 0 h 1657"/>
                <a:gd name="T2" fmla="*/ 1302 w 1493"/>
                <a:gd name="T3" fmla="*/ 1368 h 1657"/>
                <a:gd name="T4" fmla="*/ 95 w 1493"/>
                <a:gd name="T5" fmla="*/ 16 h 1657"/>
                <a:gd name="T6" fmla="*/ 0 w 1493"/>
                <a:gd name="T7" fmla="*/ 16 h 1657"/>
                <a:gd name="T8" fmla="*/ 0 w 1493"/>
                <a:gd name="T9" fmla="*/ 177 h 1657"/>
                <a:gd name="T10" fmla="*/ 1302 w 1493"/>
                <a:gd name="T11" fmla="*/ 1657 h 1657"/>
                <a:gd name="T12" fmla="*/ 1493 w 1493"/>
                <a:gd name="T13" fmla="*/ 1657 h 1657"/>
                <a:gd name="T14" fmla="*/ 1493 w 1493"/>
                <a:gd name="T15" fmla="*/ 0 h 1657"/>
                <a:gd name="T16" fmla="*/ 1302 w 1493"/>
                <a:gd name="T17"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3" h="1657">
                  <a:moveTo>
                    <a:pt x="1302" y="0"/>
                  </a:moveTo>
                  <a:lnTo>
                    <a:pt x="1302" y="1368"/>
                  </a:lnTo>
                  <a:lnTo>
                    <a:pt x="95" y="16"/>
                  </a:lnTo>
                  <a:lnTo>
                    <a:pt x="0" y="16"/>
                  </a:lnTo>
                  <a:lnTo>
                    <a:pt x="0" y="177"/>
                  </a:lnTo>
                  <a:lnTo>
                    <a:pt x="1302" y="1657"/>
                  </a:lnTo>
                  <a:lnTo>
                    <a:pt x="1493" y="1657"/>
                  </a:lnTo>
                  <a:lnTo>
                    <a:pt x="1493" y="0"/>
                  </a:lnTo>
                  <a:lnTo>
                    <a:pt x="13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9">
              <a:extLst>
                <a:ext uri="{FF2B5EF4-FFF2-40B4-BE49-F238E27FC236}">
                  <a16:creationId xmlns:a16="http://schemas.microsoft.com/office/drawing/2014/main" id="{9B65AFB1-14B4-49FF-AF1D-E479980D215D}"/>
                </a:ext>
              </a:extLst>
            </p:cNvPr>
            <p:cNvSpPr>
              <a:spLocks/>
            </p:cNvSpPr>
            <p:nvPr/>
          </p:nvSpPr>
          <p:spPr bwMode="black">
            <a:xfrm>
              <a:off x="7783513" y="1385888"/>
              <a:ext cx="2344738" cy="2630488"/>
            </a:xfrm>
            <a:custGeom>
              <a:avLst/>
              <a:gdLst>
                <a:gd name="T0" fmla="*/ 0 w 1477"/>
                <a:gd name="T1" fmla="*/ 0 h 1657"/>
                <a:gd name="T2" fmla="*/ 0 w 1477"/>
                <a:gd name="T3" fmla="*/ 1657 h 1657"/>
                <a:gd name="T4" fmla="*/ 1477 w 1477"/>
                <a:gd name="T5" fmla="*/ 1657 h 1657"/>
                <a:gd name="T6" fmla="*/ 1477 w 1477"/>
                <a:gd name="T7" fmla="*/ 1480 h 1657"/>
                <a:gd name="T8" fmla="*/ 206 w 1477"/>
                <a:gd name="T9" fmla="*/ 1480 h 1657"/>
                <a:gd name="T10" fmla="*/ 206 w 1477"/>
                <a:gd name="T11" fmla="*/ 885 h 1657"/>
                <a:gd name="T12" fmla="*/ 1255 w 1477"/>
                <a:gd name="T13" fmla="*/ 885 h 1657"/>
                <a:gd name="T14" fmla="*/ 1255 w 1477"/>
                <a:gd name="T15" fmla="*/ 708 h 1657"/>
                <a:gd name="T16" fmla="*/ 206 w 1477"/>
                <a:gd name="T17" fmla="*/ 708 h 1657"/>
                <a:gd name="T18" fmla="*/ 206 w 1477"/>
                <a:gd name="T19" fmla="*/ 177 h 1657"/>
                <a:gd name="T20" fmla="*/ 1461 w 1477"/>
                <a:gd name="T21" fmla="*/ 177 h 1657"/>
                <a:gd name="T22" fmla="*/ 1461 w 1477"/>
                <a:gd name="T23" fmla="*/ 0 h 1657"/>
                <a:gd name="T24" fmla="*/ 0 w 1477"/>
                <a:gd name="T25"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7" h="1657">
                  <a:moveTo>
                    <a:pt x="0" y="0"/>
                  </a:moveTo>
                  <a:lnTo>
                    <a:pt x="0" y="1657"/>
                  </a:lnTo>
                  <a:lnTo>
                    <a:pt x="1477" y="1657"/>
                  </a:lnTo>
                  <a:lnTo>
                    <a:pt x="1477" y="1480"/>
                  </a:lnTo>
                  <a:lnTo>
                    <a:pt x="206" y="1480"/>
                  </a:lnTo>
                  <a:lnTo>
                    <a:pt x="206" y="885"/>
                  </a:lnTo>
                  <a:lnTo>
                    <a:pt x="1255" y="885"/>
                  </a:lnTo>
                  <a:lnTo>
                    <a:pt x="1255" y="708"/>
                  </a:lnTo>
                  <a:lnTo>
                    <a:pt x="206" y="708"/>
                  </a:lnTo>
                  <a:lnTo>
                    <a:pt x="206" y="177"/>
                  </a:lnTo>
                  <a:lnTo>
                    <a:pt x="1461" y="177"/>
                  </a:lnTo>
                  <a:lnTo>
                    <a:pt x="146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0">
              <a:extLst>
                <a:ext uri="{FF2B5EF4-FFF2-40B4-BE49-F238E27FC236}">
                  <a16:creationId xmlns:a16="http://schemas.microsoft.com/office/drawing/2014/main" id="{0630E894-BBAD-41FB-BBE9-05E8FB6D9828}"/>
                </a:ext>
              </a:extLst>
            </p:cNvPr>
            <p:cNvSpPr>
              <a:spLocks/>
            </p:cNvSpPr>
            <p:nvPr/>
          </p:nvSpPr>
          <p:spPr bwMode="black">
            <a:xfrm>
              <a:off x="10102850" y="1385888"/>
              <a:ext cx="2976563" cy="2630488"/>
            </a:xfrm>
            <a:custGeom>
              <a:avLst/>
              <a:gdLst>
                <a:gd name="T0" fmla="*/ 1620 w 1875"/>
                <a:gd name="T1" fmla="*/ 0 h 1657"/>
                <a:gd name="T2" fmla="*/ 937 w 1875"/>
                <a:gd name="T3" fmla="*/ 804 h 1657"/>
                <a:gd name="T4" fmla="*/ 254 w 1875"/>
                <a:gd name="T5" fmla="*/ 0 h 1657"/>
                <a:gd name="T6" fmla="*/ 0 w 1875"/>
                <a:gd name="T7" fmla="*/ 0 h 1657"/>
                <a:gd name="T8" fmla="*/ 842 w 1875"/>
                <a:gd name="T9" fmla="*/ 981 h 1657"/>
                <a:gd name="T10" fmla="*/ 842 w 1875"/>
                <a:gd name="T11" fmla="*/ 1657 h 1657"/>
                <a:gd name="T12" fmla="*/ 1033 w 1875"/>
                <a:gd name="T13" fmla="*/ 1657 h 1657"/>
                <a:gd name="T14" fmla="*/ 1033 w 1875"/>
                <a:gd name="T15" fmla="*/ 981 h 1657"/>
                <a:gd name="T16" fmla="*/ 1875 w 1875"/>
                <a:gd name="T17" fmla="*/ 0 h 1657"/>
                <a:gd name="T18" fmla="*/ 1620 w 1875"/>
                <a:gd name="T19"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5" h="1657">
                  <a:moveTo>
                    <a:pt x="1620" y="0"/>
                  </a:moveTo>
                  <a:lnTo>
                    <a:pt x="937" y="804"/>
                  </a:lnTo>
                  <a:lnTo>
                    <a:pt x="254" y="0"/>
                  </a:lnTo>
                  <a:lnTo>
                    <a:pt x="0" y="0"/>
                  </a:lnTo>
                  <a:lnTo>
                    <a:pt x="842" y="981"/>
                  </a:lnTo>
                  <a:lnTo>
                    <a:pt x="842" y="1657"/>
                  </a:lnTo>
                  <a:lnTo>
                    <a:pt x="1033" y="1657"/>
                  </a:lnTo>
                  <a:lnTo>
                    <a:pt x="1033" y="981"/>
                  </a:lnTo>
                  <a:lnTo>
                    <a:pt x="1875" y="0"/>
                  </a:lnTo>
                  <a:lnTo>
                    <a:pt x="16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1">
              <a:extLst>
                <a:ext uri="{FF2B5EF4-FFF2-40B4-BE49-F238E27FC236}">
                  <a16:creationId xmlns:a16="http://schemas.microsoft.com/office/drawing/2014/main" id="{E9E70570-1438-4FAB-8649-DD7C59B36317}"/>
                </a:ext>
              </a:extLst>
            </p:cNvPr>
            <p:cNvSpPr>
              <a:spLocks/>
            </p:cNvSpPr>
            <p:nvPr/>
          </p:nvSpPr>
          <p:spPr bwMode="black">
            <a:xfrm>
              <a:off x="7783513" y="4706938"/>
              <a:ext cx="781050" cy="766763"/>
            </a:xfrm>
            <a:custGeom>
              <a:avLst/>
              <a:gdLst>
                <a:gd name="T0" fmla="*/ 31 w 31"/>
                <a:gd name="T1" fmla="*/ 15 h 30"/>
                <a:gd name="T2" fmla="*/ 31 w 31"/>
                <a:gd name="T3" fmla="*/ 29 h 30"/>
                <a:gd name="T4" fmla="*/ 28 w 31"/>
                <a:gd name="T5" fmla="*/ 29 h 30"/>
                <a:gd name="T6" fmla="*/ 28 w 31"/>
                <a:gd name="T7" fmla="*/ 25 h 30"/>
                <a:gd name="T8" fmla="*/ 17 w 31"/>
                <a:gd name="T9" fmla="*/ 30 h 30"/>
                <a:gd name="T10" fmla="*/ 0 w 31"/>
                <a:gd name="T11" fmla="*/ 15 h 30"/>
                <a:gd name="T12" fmla="*/ 17 w 31"/>
                <a:gd name="T13" fmla="*/ 0 h 30"/>
                <a:gd name="T14" fmla="*/ 31 w 31"/>
                <a:gd name="T15" fmla="*/ 8 h 30"/>
                <a:gd name="T16" fmla="*/ 28 w 31"/>
                <a:gd name="T17" fmla="*/ 9 h 30"/>
                <a:gd name="T18" fmla="*/ 16 w 31"/>
                <a:gd name="T19" fmla="*/ 3 h 30"/>
                <a:gd name="T20" fmla="*/ 4 w 31"/>
                <a:gd name="T21" fmla="*/ 15 h 30"/>
                <a:gd name="T22" fmla="*/ 17 w 31"/>
                <a:gd name="T23" fmla="*/ 27 h 30"/>
                <a:gd name="T24" fmla="*/ 28 w 31"/>
                <a:gd name="T25" fmla="*/ 18 h 30"/>
                <a:gd name="T26" fmla="*/ 16 w 31"/>
                <a:gd name="T27" fmla="*/ 18 h 30"/>
                <a:gd name="T28" fmla="*/ 16 w 31"/>
                <a:gd name="T29" fmla="*/ 15 h 30"/>
                <a:gd name="T30" fmla="*/ 31 w 31"/>
                <a:gd name="T31"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0">
                  <a:moveTo>
                    <a:pt x="31" y="15"/>
                  </a:moveTo>
                  <a:cubicBezTo>
                    <a:pt x="31" y="29"/>
                    <a:pt x="31" y="29"/>
                    <a:pt x="31" y="29"/>
                  </a:cubicBezTo>
                  <a:cubicBezTo>
                    <a:pt x="28" y="29"/>
                    <a:pt x="28" y="29"/>
                    <a:pt x="28" y="29"/>
                  </a:cubicBezTo>
                  <a:cubicBezTo>
                    <a:pt x="28" y="25"/>
                    <a:pt x="28" y="25"/>
                    <a:pt x="28" y="25"/>
                  </a:cubicBezTo>
                  <a:cubicBezTo>
                    <a:pt x="26" y="27"/>
                    <a:pt x="23" y="30"/>
                    <a:pt x="17" y="30"/>
                  </a:cubicBezTo>
                  <a:cubicBezTo>
                    <a:pt x="6" y="30"/>
                    <a:pt x="0" y="23"/>
                    <a:pt x="0" y="15"/>
                  </a:cubicBezTo>
                  <a:cubicBezTo>
                    <a:pt x="0" y="5"/>
                    <a:pt x="7" y="0"/>
                    <a:pt x="17" y="0"/>
                  </a:cubicBezTo>
                  <a:cubicBezTo>
                    <a:pt x="23" y="0"/>
                    <a:pt x="29" y="3"/>
                    <a:pt x="31" y="8"/>
                  </a:cubicBezTo>
                  <a:cubicBezTo>
                    <a:pt x="28" y="9"/>
                    <a:pt x="28" y="9"/>
                    <a:pt x="28" y="9"/>
                  </a:cubicBezTo>
                  <a:cubicBezTo>
                    <a:pt x="26" y="4"/>
                    <a:pt x="20" y="3"/>
                    <a:pt x="16" y="3"/>
                  </a:cubicBezTo>
                  <a:cubicBezTo>
                    <a:pt x="8" y="3"/>
                    <a:pt x="4" y="7"/>
                    <a:pt x="4" y="15"/>
                  </a:cubicBezTo>
                  <a:cubicBezTo>
                    <a:pt x="4" y="22"/>
                    <a:pt x="8" y="27"/>
                    <a:pt x="17" y="27"/>
                  </a:cubicBezTo>
                  <a:cubicBezTo>
                    <a:pt x="22" y="27"/>
                    <a:pt x="28" y="24"/>
                    <a:pt x="28" y="18"/>
                  </a:cubicBezTo>
                  <a:cubicBezTo>
                    <a:pt x="16" y="18"/>
                    <a:pt x="16" y="18"/>
                    <a:pt x="16" y="18"/>
                  </a:cubicBezTo>
                  <a:cubicBezTo>
                    <a:pt x="16" y="15"/>
                    <a:pt x="16" y="15"/>
                    <a:pt x="16" y="15"/>
                  </a:cubicBezTo>
                  <a:lnTo>
                    <a:pt x="3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2">
              <a:extLst>
                <a:ext uri="{FF2B5EF4-FFF2-40B4-BE49-F238E27FC236}">
                  <a16:creationId xmlns:a16="http://schemas.microsoft.com/office/drawing/2014/main" id="{67A229D1-3874-4D0A-BD7F-93EDFBBDAEBB}"/>
                </a:ext>
              </a:extLst>
            </p:cNvPr>
            <p:cNvSpPr>
              <a:spLocks noEditPoints="1"/>
            </p:cNvSpPr>
            <p:nvPr/>
          </p:nvSpPr>
          <p:spPr bwMode="black">
            <a:xfrm>
              <a:off x="8615363" y="4706938"/>
              <a:ext cx="706438" cy="739775"/>
            </a:xfrm>
            <a:custGeom>
              <a:avLst/>
              <a:gdLst>
                <a:gd name="T0" fmla="*/ 0 w 28"/>
                <a:gd name="T1" fmla="*/ 0 h 29"/>
                <a:gd name="T2" fmla="*/ 17 w 28"/>
                <a:gd name="T3" fmla="*/ 0 h 29"/>
                <a:gd name="T4" fmla="*/ 28 w 28"/>
                <a:gd name="T5" fmla="*/ 8 h 29"/>
                <a:gd name="T6" fmla="*/ 19 w 28"/>
                <a:gd name="T7" fmla="*/ 16 h 29"/>
                <a:gd name="T8" fmla="*/ 28 w 28"/>
                <a:gd name="T9" fmla="*/ 29 h 29"/>
                <a:gd name="T10" fmla="*/ 24 w 28"/>
                <a:gd name="T11" fmla="*/ 29 h 29"/>
                <a:gd name="T12" fmla="*/ 15 w 28"/>
                <a:gd name="T13" fmla="*/ 16 h 29"/>
                <a:gd name="T14" fmla="*/ 4 w 28"/>
                <a:gd name="T15" fmla="*/ 16 h 29"/>
                <a:gd name="T16" fmla="*/ 4 w 28"/>
                <a:gd name="T17" fmla="*/ 29 h 29"/>
                <a:gd name="T18" fmla="*/ 0 w 28"/>
                <a:gd name="T19" fmla="*/ 29 h 29"/>
                <a:gd name="T20" fmla="*/ 0 w 28"/>
                <a:gd name="T21" fmla="*/ 0 h 29"/>
                <a:gd name="T22" fmla="*/ 4 w 28"/>
                <a:gd name="T23" fmla="*/ 13 h 29"/>
                <a:gd name="T24" fmla="*/ 16 w 28"/>
                <a:gd name="T25" fmla="*/ 13 h 29"/>
                <a:gd name="T26" fmla="*/ 25 w 28"/>
                <a:gd name="T27" fmla="*/ 8 h 29"/>
                <a:gd name="T28" fmla="*/ 16 w 28"/>
                <a:gd name="T29" fmla="*/ 4 h 29"/>
                <a:gd name="T30" fmla="*/ 4 w 28"/>
                <a:gd name="T31" fmla="*/ 4 h 29"/>
                <a:gd name="T32" fmla="*/ 4 w 28"/>
                <a:gd name="T33" fmla="*/ 1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9">
                  <a:moveTo>
                    <a:pt x="0" y="0"/>
                  </a:moveTo>
                  <a:cubicBezTo>
                    <a:pt x="17" y="0"/>
                    <a:pt x="17" y="0"/>
                    <a:pt x="17" y="0"/>
                  </a:cubicBezTo>
                  <a:cubicBezTo>
                    <a:pt x="21" y="0"/>
                    <a:pt x="28" y="1"/>
                    <a:pt x="28" y="8"/>
                  </a:cubicBezTo>
                  <a:cubicBezTo>
                    <a:pt x="28" y="14"/>
                    <a:pt x="22" y="16"/>
                    <a:pt x="19" y="16"/>
                  </a:cubicBezTo>
                  <a:cubicBezTo>
                    <a:pt x="28" y="29"/>
                    <a:pt x="28" y="29"/>
                    <a:pt x="28" y="29"/>
                  </a:cubicBezTo>
                  <a:cubicBezTo>
                    <a:pt x="24" y="29"/>
                    <a:pt x="24" y="29"/>
                    <a:pt x="24" y="29"/>
                  </a:cubicBezTo>
                  <a:cubicBezTo>
                    <a:pt x="15" y="16"/>
                    <a:pt x="15" y="16"/>
                    <a:pt x="15" y="16"/>
                  </a:cubicBezTo>
                  <a:cubicBezTo>
                    <a:pt x="4" y="16"/>
                    <a:pt x="4" y="16"/>
                    <a:pt x="4" y="16"/>
                  </a:cubicBezTo>
                  <a:cubicBezTo>
                    <a:pt x="4" y="29"/>
                    <a:pt x="4" y="29"/>
                    <a:pt x="4" y="29"/>
                  </a:cubicBezTo>
                  <a:cubicBezTo>
                    <a:pt x="0" y="29"/>
                    <a:pt x="0" y="29"/>
                    <a:pt x="0" y="29"/>
                  </a:cubicBezTo>
                  <a:lnTo>
                    <a:pt x="0" y="0"/>
                  </a:lnTo>
                  <a:close/>
                  <a:moveTo>
                    <a:pt x="4" y="13"/>
                  </a:moveTo>
                  <a:cubicBezTo>
                    <a:pt x="16" y="13"/>
                    <a:pt x="16" y="13"/>
                    <a:pt x="16" y="13"/>
                  </a:cubicBezTo>
                  <a:cubicBezTo>
                    <a:pt x="21" y="13"/>
                    <a:pt x="25" y="13"/>
                    <a:pt x="25" y="8"/>
                  </a:cubicBezTo>
                  <a:cubicBezTo>
                    <a:pt x="25" y="4"/>
                    <a:pt x="21" y="4"/>
                    <a:pt x="16" y="4"/>
                  </a:cubicBezTo>
                  <a:cubicBezTo>
                    <a:pt x="4" y="4"/>
                    <a:pt x="4" y="4"/>
                    <a:pt x="4" y="4"/>
                  </a:cubicBezTo>
                  <a:lnTo>
                    <a:pt x="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3">
              <a:extLst>
                <a:ext uri="{FF2B5EF4-FFF2-40B4-BE49-F238E27FC236}">
                  <a16:creationId xmlns:a16="http://schemas.microsoft.com/office/drawing/2014/main" id="{93355908-2A2A-420E-B567-FFA3ABECB16D}"/>
                </a:ext>
              </a:extLst>
            </p:cNvPr>
            <p:cNvSpPr>
              <a:spLocks noEditPoints="1"/>
            </p:cNvSpPr>
            <p:nvPr/>
          </p:nvSpPr>
          <p:spPr bwMode="black">
            <a:xfrm>
              <a:off x="9347200" y="4706938"/>
              <a:ext cx="831850" cy="766763"/>
            </a:xfrm>
            <a:custGeom>
              <a:avLst/>
              <a:gdLst>
                <a:gd name="T0" fmla="*/ 17 w 33"/>
                <a:gd name="T1" fmla="*/ 0 h 30"/>
                <a:gd name="T2" fmla="*/ 33 w 33"/>
                <a:gd name="T3" fmla="*/ 15 h 30"/>
                <a:gd name="T4" fmla="*/ 17 w 33"/>
                <a:gd name="T5" fmla="*/ 30 h 30"/>
                <a:gd name="T6" fmla="*/ 0 w 33"/>
                <a:gd name="T7" fmla="*/ 15 h 30"/>
                <a:gd name="T8" fmla="*/ 17 w 33"/>
                <a:gd name="T9" fmla="*/ 0 h 30"/>
                <a:gd name="T10" fmla="*/ 17 w 33"/>
                <a:gd name="T11" fmla="*/ 27 h 30"/>
                <a:gd name="T12" fmla="*/ 30 w 33"/>
                <a:gd name="T13" fmla="*/ 14 h 30"/>
                <a:gd name="T14" fmla="*/ 17 w 33"/>
                <a:gd name="T15" fmla="*/ 3 h 30"/>
                <a:gd name="T16" fmla="*/ 3 w 33"/>
                <a:gd name="T17" fmla="*/ 14 h 30"/>
                <a:gd name="T18" fmla="*/ 17 w 33"/>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0">
                  <a:moveTo>
                    <a:pt x="17" y="0"/>
                  </a:moveTo>
                  <a:cubicBezTo>
                    <a:pt x="26" y="0"/>
                    <a:pt x="33" y="5"/>
                    <a:pt x="33" y="15"/>
                  </a:cubicBezTo>
                  <a:cubicBezTo>
                    <a:pt x="33" y="25"/>
                    <a:pt x="25" y="30"/>
                    <a:pt x="17" y="30"/>
                  </a:cubicBezTo>
                  <a:cubicBezTo>
                    <a:pt x="8" y="30"/>
                    <a:pt x="0" y="25"/>
                    <a:pt x="0" y="15"/>
                  </a:cubicBezTo>
                  <a:cubicBezTo>
                    <a:pt x="0" y="5"/>
                    <a:pt x="7" y="0"/>
                    <a:pt x="17" y="0"/>
                  </a:cubicBezTo>
                  <a:moveTo>
                    <a:pt x="17" y="27"/>
                  </a:moveTo>
                  <a:cubicBezTo>
                    <a:pt x="24" y="27"/>
                    <a:pt x="30" y="23"/>
                    <a:pt x="30" y="14"/>
                  </a:cubicBezTo>
                  <a:cubicBezTo>
                    <a:pt x="30" y="8"/>
                    <a:pt x="25" y="3"/>
                    <a:pt x="17" y="3"/>
                  </a:cubicBezTo>
                  <a:cubicBezTo>
                    <a:pt x="8" y="3"/>
                    <a:pt x="3" y="8"/>
                    <a:pt x="3" y="14"/>
                  </a:cubicBezTo>
                  <a:cubicBezTo>
                    <a:pt x="3" y="23"/>
                    <a:pt x="10" y="27"/>
                    <a:pt x="17"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4">
              <a:extLst>
                <a:ext uri="{FF2B5EF4-FFF2-40B4-BE49-F238E27FC236}">
                  <a16:creationId xmlns:a16="http://schemas.microsoft.com/office/drawing/2014/main" id="{CABE34A4-DF0C-4F02-9B3B-E55A53E6CAA4}"/>
                </a:ext>
              </a:extLst>
            </p:cNvPr>
            <p:cNvSpPr>
              <a:spLocks/>
            </p:cNvSpPr>
            <p:nvPr/>
          </p:nvSpPr>
          <p:spPr bwMode="black">
            <a:xfrm>
              <a:off x="10229850" y="4706938"/>
              <a:ext cx="755650" cy="766763"/>
            </a:xfrm>
            <a:custGeom>
              <a:avLst/>
              <a:gdLst>
                <a:gd name="T0" fmla="*/ 30 w 30"/>
                <a:gd name="T1" fmla="*/ 17 h 30"/>
                <a:gd name="T2" fmla="*/ 15 w 30"/>
                <a:gd name="T3" fmla="*/ 30 h 30"/>
                <a:gd name="T4" fmla="*/ 0 w 30"/>
                <a:gd name="T5" fmla="*/ 17 h 30"/>
                <a:gd name="T6" fmla="*/ 0 w 30"/>
                <a:gd name="T7" fmla="*/ 0 h 30"/>
                <a:gd name="T8" fmla="*/ 4 w 30"/>
                <a:gd name="T9" fmla="*/ 0 h 30"/>
                <a:gd name="T10" fmla="*/ 4 w 30"/>
                <a:gd name="T11" fmla="*/ 17 h 30"/>
                <a:gd name="T12" fmla="*/ 15 w 30"/>
                <a:gd name="T13" fmla="*/ 27 h 30"/>
                <a:gd name="T14" fmla="*/ 26 w 30"/>
                <a:gd name="T15" fmla="*/ 17 h 30"/>
                <a:gd name="T16" fmla="*/ 26 w 30"/>
                <a:gd name="T17" fmla="*/ 0 h 30"/>
                <a:gd name="T18" fmla="*/ 30 w 30"/>
                <a:gd name="T19" fmla="*/ 0 h 30"/>
                <a:gd name="T20" fmla="*/ 30 w 30"/>
                <a:gd name="T21" fmla="*/ 1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0">
                  <a:moveTo>
                    <a:pt x="30" y="17"/>
                  </a:moveTo>
                  <a:cubicBezTo>
                    <a:pt x="30" y="28"/>
                    <a:pt x="22" y="30"/>
                    <a:pt x="15" y="30"/>
                  </a:cubicBezTo>
                  <a:cubicBezTo>
                    <a:pt x="8" y="30"/>
                    <a:pt x="0" y="28"/>
                    <a:pt x="0" y="17"/>
                  </a:cubicBezTo>
                  <a:cubicBezTo>
                    <a:pt x="0" y="0"/>
                    <a:pt x="0" y="0"/>
                    <a:pt x="0" y="0"/>
                  </a:cubicBezTo>
                  <a:cubicBezTo>
                    <a:pt x="4" y="0"/>
                    <a:pt x="4" y="0"/>
                    <a:pt x="4" y="0"/>
                  </a:cubicBezTo>
                  <a:cubicBezTo>
                    <a:pt x="4" y="17"/>
                    <a:pt x="4" y="17"/>
                    <a:pt x="4" y="17"/>
                  </a:cubicBezTo>
                  <a:cubicBezTo>
                    <a:pt x="4" y="24"/>
                    <a:pt x="8" y="27"/>
                    <a:pt x="15" y="27"/>
                  </a:cubicBezTo>
                  <a:cubicBezTo>
                    <a:pt x="22" y="27"/>
                    <a:pt x="26" y="24"/>
                    <a:pt x="26" y="17"/>
                  </a:cubicBezTo>
                  <a:cubicBezTo>
                    <a:pt x="26" y="0"/>
                    <a:pt x="26" y="0"/>
                    <a:pt x="26" y="0"/>
                  </a:cubicBezTo>
                  <a:cubicBezTo>
                    <a:pt x="30" y="0"/>
                    <a:pt x="30" y="0"/>
                    <a:pt x="30" y="0"/>
                  </a:cubicBezTo>
                  <a:lnTo>
                    <a:pt x="3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5">
              <a:extLst>
                <a:ext uri="{FF2B5EF4-FFF2-40B4-BE49-F238E27FC236}">
                  <a16:creationId xmlns:a16="http://schemas.microsoft.com/office/drawing/2014/main" id="{EC582CBE-1A79-41FF-82CF-EC7A48E6FA7F}"/>
                </a:ext>
              </a:extLst>
            </p:cNvPr>
            <p:cNvSpPr>
              <a:spLocks noEditPoints="1"/>
            </p:cNvSpPr>
            <p:nvPr/>
          </p:nvSpPr>
          <p:spPr bwMode="black">
            <a:xfrm>
              <a:off x="11036300" y="4706938"/>
              <a:ext cx="681038" cy="739775"/>
            </a:xfrm>
            <a:custGeom>
              <a:avLst/>
              <a:gdLst>
                <a:gd name="T0" fmla="*/ 0 w 27"/>
                <a:gd name="T1" fmla="*/ 0 h 29"/>
                <a:gd name="T2" fmla="*/ 16 w 27"/>
                <a:gd name="T3" fmla="*/ 0 h 29"/>
                <a:gd name="T4" fmla="*/ 27 w 27"/>
                <a:gd name="T5" fmla="*/ 9 h 29"/>
                <a:gd name="T6" fmla="*/ 16 w 27"/>
                <a:gd name="T7" fmla="*/ 17 h 29"/>
                <a:gd name="T8" fmla="*/ 3 w 27"/>
                <a:gd name="T9" fmla="*/ 17 h 29"/>
                <a:gd name="T10" fmla="*/ 3 w 27"/>
                <a:gd name="T11" fmla="*/ 29 h 29"/>
                <a:gd name="T12" fmla="*/ 0 w 27"/>
                <a:gd name="T13" fmla="*/ 29 h 29"/>
                <a:gd name="T14" fmla="*/ 0 w 27"/>
                <a:gd name="T15" fmla="*/ 0 h 29"/>
                <a:gd name="T16" fmla="*/ 3 w 27"/>
                <a:gd name="T17" fmla="*/ 14 h 29"/>
                <a:gd name="T18" fmla="*/ 15 w 27"/>
                <a:gd name="T19" fmla="*/ 14 h 29"/>
                <a:gd name="T20" fmla="*/ 24 w 27"/>
                <a:gd name="T21" fmla="*/ 9 h 29"/>
                <a:gd name="T22" fmla="*/ 15 w 27"/>
                <a:gd name="T23" fmla="*/ 4 h 29"/>
                <a:gd name="T24" fmla="*/ 3 w 27"/>
                <a:gd name="T25" fmla="*/ 4 h 29"/>
                <a:gd name="T26" fmla="*/ 3 w 27"/>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9">
                  <a:moveTo>
                    <a:pt x="0" y="0"/>
                  </a:moveTo>
                  <a:cubicBezTo>
                    <a:pt x="16" y="0"/>
                    <a:pt x="16" y="0"/>
                    <a:pt x="16" y="0"/>
                  </a:cubicBezTo>
                  <a:cubicBezTo>
                    <a:pt x="22" y="0"/>
                    <a:pt x="27" y="2"/>
                    <a:pt x="27" y="9"/>
                  </a:cubicBezTo>
                  <a:cubicBezTo>
                    <a:pt x="27" y="15"/>
                    <a:pt x="22" y="17"/>
                    <a:pt x="16" y="17"/>
                  </a:cubicBezTo>
                  <a:cubicBezTo>
                    <a:pt x="3" y="17"/>
                    <a:pt x="3" y="17"/>
                    <a:pt x="3" y="17"/>
                  </a:cubicBezTo>
                  <a:cubicBezTo>
                    <a:pt x="3" y="29"/>
                    <a:pt x="3" y="29"/>
                    <a:pt x="3" y="29"/>
                  </a:cubicBezTo>
                  <a:cubicBezTo>
                    <a:pt x="0" y="29"/>
                    <a:pt x="0" y="29"/>
                    <a:pt x="0" y="29"/>
                  </a:cubicBezTo>
                  <a:lnTo>
                    <a:pt x="0" y="0"/>
                  </a:lnTo>
                  <a:close/>
                  <a:moveTo>
                    <a:pt x="3" y="14"/>
                  </a:moveTo>
                  <a:cubicBezTo>
                    <a:pt x="15" y="14"/>
                    <a:pt x="15" y="14"/>
                    <a:pt x="15" y="14"/>
                  </a:cubicBezTo>
                  <a:cubicBezTo>
                    <a:pt x="21" y="14"/>
                    <a:pt x="24" y="13"/>
                    <a:pt x="24" y="9"/>
                  </a:cubicBezTo>
                  <a:cubicBezTo>
                    <a:pt x="24" y="5"/>
                    <a:pt x="21" y="4"/>
                    <a:pt x="15" y="4"/>
                  </a:cubicBezTo>
                  <a:cubicBezTo>
                    <a:pt x="3" y="4"/>
                    <a:pt x="3" y="4"/>
                    <a:pt x="3" y="4"/>
                  </a:cubicBezTo>
                  <a:lnTo>
                    <a:pt x="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TextBox 19">
            <a:extLst>
              <a:ext uri="{FF2B5EF4-FFF2-40B4-BE49-F238E27FC236}">
                <a16:creationId xmlns:a16="http://schemas.microsoft.com/office/drawing/2014/main" id="{A59F6179-2ADA-4CBC-9E68-7495CEDF1430}"/>
              </a:ext>
            </a:extLst>
          </p:cNvPr>
          <p:cNvSpPr txBox="1"/>
          <p:nvPr userDrawn="1"/>
        </p:nvSpPr>
        <p:spPr>
          <a:xfrm>
            <a:off x="697992" y="2998114"/>
            <a:ext cx="2787396" cy="861774"/>
          </a:xfrm>
          <a:prstGeom prst="rect">
            <a:avLst/>
          </a:prstGeom>
          <a:noFill/>
        </p:spPr>
        <p:txBody>
          <a:bodyPr wrap="square" lIns="0" tIns="0" rIns="0" bIns="0" rtlCol="0" anchor="ctr">
            <a:spAutoFit/>
          </a:bodyPr>
          <a:lstStyle/>
          <a:p>
            <a:pPr algn="l"/>
            <a:r>
              <a:rPr lang="en-US" sz="2800">
                <a:solidFill>
                  <a:schemeClr val="bg1"/>
                </a:solidFill>
              </a:rPr>
              <a:t>Table of </a:t>
            </a:r>
            <a:br>
              <a:rPr lang="en-US" sz="2800">
                <a:solidFill>
                  <a:schemeClr val="bg1"/>
                </a:solidFill>
              </a:rPr>
            </a:br>
            <a:r>
              <a:rPr lang="en-US" sz="2800">
                <a:solidFill>
                  <a:schemeClr val="bg1"/>
                </a:solidFill>
              </a:rPr>
              <a:t>Contents</a:t>
            </a:r>
          </a:p>
        </p:txBody>
      </p:sp>
      <p:cxnSp>
        <p:nvCxnSpPr>
          <p:cNvPr id="21" name="Straight Connector 20">
            <a:extLst>
              <a:ext uri="{FF2B5EF4-FFF2-40B4-BE49-F238E27FC236}">
                <a16:creationId xmlns:a16="http://schemas.microsoft.com/office/drawing/2014/main" id="{F6561595-0E40-47BF-8752-51D7920BBD9D}"/>
              </a:ext>
            </a:extLst>
          </p:cNvPr>
          <p:cNvCxnSpPr/>
          <p:nvPr userDrawn="1"/>
        </p:nvCxnSpPr>
        <p:spPr>
          <a:xfrm>
            <a:off x="697992" y="3953933"/>
            <a:ext cx="2968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1148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id Vecto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E90C48-9DD2-419A-8FBB-76C6459F8E77}"/>
              </a:ext>
            </a:extLst>
          </p:cNvPr>
          <p:cNvSpPr>
            <a:spLocks noGrp="1"/>
          </p:cNvSpPr>
          <p:nvPr>
            <p:ph type="dt" sz="half" idx="10"/>
          </p:nvPr>
        </p:nvSpPr>
        <p:spPr/>
        <p:txBody>
          <a:bodyPr/>
          <a:lstStyle/>
          <a:p>
            <a:fld id="{074DCF56-FCCB-4A96-9683-438C60887F7E}" type="datetime1">
              <a:rPr lang="en-US" smtClean="0"/>
              <a:t>3/14/2018</a:t>
            </a:fld>
            <a:endParaRPr lang="en-US"/>
          </a:p>
        </p:txBody>
      </p:sp>
      <p:sp>
        <p:nvSpPr>
          <p:cNvPr id="4" name="Footer Placeholder 3">
            <a:extLst>
              <a:ext uri="{FF2B5EF4-FFF2-40B4-BE49-F238E27FC236}">
                <a16:creationId xmlns:a16="http://schemas.microsoft.com/office/drawing/2014/main" id="{A61180C7-1B29-4A42-9643-176BCBCD8A64}"/>
              </a:ext>
            </a:extLst>
          </p:cNvPr>
          <p:cNvSpPr>
            <a:spLocks noGrp="1"/>
          </p:cNvSpPr>
          <p:nvPr>
            <p:ph type="ftr" sz="quarter" idx="11"/>
          </p:nvPr>
        </p:nvSpPr>
        <p:spPr/>
        <p:txBody>
          <a:bodyPr/>
          <a:lstStyle/>
          <a:p>
            <a:r>
              <a:rPr lang="en-US"/>
              <a:t>© Kinney Group, 2017</a:t>
            </a:r>
          </a:p>
        </p:txBody>
      </p:sp>
      <p:sp>
        <p:nvSpPr>
          <p:cNvPr id="5" name="Slide Number Placeholder 4">
            <a:extLst>
              <a:ext uri="{FF2B5EF4-FFF2-40B4-BE49-F238E27FC236}">
                <a16:creationId xmlns:a16="http://schemas.microsoft.com/office/drawing/2014/main" id="{E2C6C987-2191-44E2-AAF3-E985A0DC8918}"/>
              </a:ext>
            </a:extLst>
          </p:cNvPr>
          <p:cNvSpPr>
            <a:spLocks noGrp="1"/>
          </p:cNvSpPr>
          <p:nvPr>
            <p:ph type="sldNum" sz="quarter" idx="12"/>
          </p:nvPr>
        </p:nvSpPr>
        <p:spPr/>
        <p:txBody>
          <a:bodyPr/>
          <a:lstStyle/>
          <a:p>
            <a:fld id="{4F9C8035-0985-42BC-822B-2001D85D7F5B}" type="slidenum">
              <a:rPr lang="en-US" smtClean="0"/>
              <a:pPr/>
              <a:t>‹#›</a:t>
            </a:fld>
            <a:endParaRPr lang="en-US"/>
          </a:p>
        </p:txBody>
      </p:sp>
      <p:grpSp>
        <p:nvGrpSpPr>
          <p:cNvPr id="6" name="Group 5">
            <a:extLst>
              <a:ext uri="{FF2B5EF4-FFF2-40B4-BE49-F238E27FC236}">
                <a16:creationId xmlns:a16="http://schemas.microsoft.com/office/drawing/2014/main" id="{1BF4A48C-DB81-4990-815A-F61B3C712B0F}"/>
              </a:ext>
            </a:extLst>
          </p:cNvPr>
          <p:cNvGrpSpPr/>
          <p:nvPr userDrawn="1"/>
        </p:nvGrpSpPr>
        <p:grpSpPr>
          <a:xfrm>
            <a:off x="-601" y="0"/>
            <a:ext cx="12193201" cy="6858000"/>
            <a:chOff x="-601" y="0"/>
            <a:chExt cx="12193201" cy="6858000"/>
          </a:xfrm>
        </p:grpSpPr>
        <p:grpSp>
          <p:nvGrpSpPr>
            <p:cNvPr id="7" name="Group 6">
              <a:extLst>
                <a:ext uri="{FF2B5EF4-FFF2-40B4-BE49-F238E27FC236}">
                  <a16:creationId xmlns:a16="http://schemas.microsoft.com/office/drawing/2014/main" id="{51DA5330-73F6-4325-A7E9-077750F5F8E6}"/>
                </a:ext>
              </a:extLst>
            </p:cNvPr>
            <p:cNvGrpSpPr/>
            <p:nvPr userDrawn="1"/>
          </p:nvGrpSpPr>
          <p:grpSpPr>
            <a:xfrm>
              <a:off x="-601" y="0"/>
              <a:ext cx="12193201" cy="6858000"/>
              <a:chOff x="-601" y="0"/>
              <a:chExt cx="12193201" cy="6858000"/>
            </a:xfrm>
          </p:grpSpPr>
          <p:grpSp>
            <p:nvGrpSpPr>
              <p:cNvPr id="9" name="Group 8">
                <a:extLst>
                  <a:ext uri="{FF2B5EF4-FFF2-40B4-BE49-F238E27FC236}">
                    <a16:creationId xmlns:a16="http://schemas.microsoft.com/office/drawing/2014/main" id="{70A3D650-2B54-4020-8C7A-EE20359C366C}"/>
                  </a:ext>
                </a:extLst>
              </p:cNvPr>
              <p:cNvGrpSpPr/>
              <p:nvPr userDrawn="1"/>
            </p:nvGrpSpPr>
            <p:grpSpPr>
              <a:xfrm>
                <a:off x="-601" y="0"/>
                <a:ext cx="12193201" cy="6858000"/>
                <a:chOff x="-601" y="0"/>
                <a:chExt cx="12193201" cy="6858000"/>
              </a:xfrm>
            </p:grpSpPr>
            <p:grpSp>
              <p:nvGrpSpPr>
                <p:cNvPr id="12" name="Group 11">
                  <a:extLst>
                    <a:ext uri="{FF2B5EF4-FFF2-40B4-BE49-F238E27FC236}">
                      <a16:creationId xmlns:a16="http://schemas.microsoft.com/office/drawing/2014/main" id="{EA0E1ECE-6C26-41BC-81F7-674C2AED9B2E}"/>
                    </a:ext>
                  </a:extLst>
                </p:cNvPr>
                <p:cNvGrpSpPr/>
                <p:nvPr/>
              </p:nvGrpSpPr>
              <p:grpSpPr>
                <a:xfrm>
                  <a:off x="347471" y="1892808"/>
                  <a:ext cx="11497057" cy="4288536"/>
                  <a:chOff x="347471" y="1892808"/>
                  <a:chExt cx="11497057" cy="4288536"/>
                </a:xfrm>
              </p:grpSpPr>
              <p:sp>
                <p:nvSpPr>
                  <p:cNvPr id="36" name="Freeform: Shape 35">
                    <a:extLst>
                      <a:ext uri="{FF2B5EF4-FFF2-40B4-BE49-F238E27FC236}">
                        <a16:creationId xmlns:a16="http://schemas.microsoft.com/office/drawing/2014/main" id="{AFF5750C-E6B5-433F-BC8B-62D4EC846D41}"/>
                      </a:ext>
                    </a:extLst>
                  </p:cNvPr>
                  <p:cNvSpPr/>
                  <p:nvPr/>
                </p:nvSpPr>
                <p:spPr>
                  <a:xfrm>
                    <a:off x="347471" y="1892808"/>
                    <a:ext cx="347472" cy="4288536"/>
                  </a:xfrm>
                  <a:custGeom>
                    <a:avLst/>
                    <a:gdLst>
                      <a:gd name="connsiteX0" fmla="*/ 0 w 347472"/>
                      <a:gd name="connsiteY0" fmla="*/ 0 h 5979160"/>
                      <a:gd name="connsiteX1" fmla="*/ 347472 w 347472"/>
                      <a:gd name="connsiteY1" fmla="*/ 0 h 5979160"/>
                      <a:gd name="connsiteX2" fmla="*/ 347472 w 347472"/>
                      <a:gd name="connsiteY2" fmla="*/ 5979160 h 5979160"/>
                      <a:gd name="connsiteX3" fmla="*/ 0 w 347472"/>
                      <a:gd name="connsiteY3" fmla="*/ 5979160 h 5979160"/>
                      <a:gd name="connsiteX4" fmla="*/ 0 w 347472"/>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472" h="5979160">
                        <a:moveTo>
                          <a:pt x="0" y="0"/>
                        </a:moveTo>
                        <a:lnTo>
                          <a:pt x="347472" y="0"/>
                        </a:lnTo>
                        <a:lnTo>
                          <a:pt x="347472" y="5979160"/>
                        </a:lnTo>
                        <a:lnTo>
                          <a:pt x="0" y="597916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37" name="Freeform: Shape 36">
                    <a:extLst>
                      <a:ext uri="{FF2B5EF4-FFF2-40B4-BE49-F238E27FC236}">
                        <a16:creationId xmlns:a16="http://schemas.microsoft.com/office/drawing/2014/main" id="{3F9066AF-19A3-4327-A5E4-B0A85DD93BEC}"/>
                      </a:ext>
                    </a:extLst>
                  </p:cNvPr>
                  <p:cNvSpPr/>
                  <p:nvPr/>
                </p:nvSpPr>
                <p:spPr>
                  <a:xfrm>
                    <a:off x="11497056" y="1892808"/>
                    <a:ext cx="347472" cy="4288536"/>
                  </a:xfrm>
                  <a:custGeom>
                    <a:avLst/>
                    <a:gdLst>
                      <a:gd name="connsiteX0" fmla="*/ 0 w 347472"/>
                      <a:gd name="connsiteY0" fmla="*/ 0 h 5979160"/>
                      <a:gd name="connsiteX1" fmla="*/ 347472 w 347472"/>
                      <a:gd name="connsiteY1" fmla="*/ 0 h 5979160"/>
                      <a:gd name="connsiteX2" fmla="*/ 347472 w 347472"/>
                      <a:gd name="connsiteY2" fmla="*/ 5979160 h 5979160"/>
                      <a:gd name="connsiteX3" fmla="*/ 0 w 347472"/>
                      <a:gd name="connsiteY3" fmla="*/ 5979160 h 5979160"/>
                      <a:gd name="connsiteX4" fmla="*/ 0 w 347472"/>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472" h="5979160">
                        <a:moveTo>
                          <a:pt x="0" y="0"/>
                        </a:moveTo>
                        <a:lnTo>
                          <a:pt x="347472" y="0"/>
                        </a:lnTo>
                        <a:lnTo>
                          <a:pt x="347472" y="5979160"/>
                        </a:lnTo>
                        <a:lnTo>
                          <a:pt x="0" y="597916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38" name="Freeform: Shape 37">
                    <a:extLst>
                      <a:ext uri="{FF2B5EF4-FFF2-40B4-BE49-F238E27FC236}">
                        <a16:creationId xmlns:a16="http://schemas.microsoft.com/office/drawing/2014/main" id="{A2972CAB-84C9-41FD-B6ED-CE0AB15C6E7C}"/>
                      </a:ext>
                    </a:extLst>
                  </p:cNvPr>
                  <p:cNvSpPr/>
                  <p:nvPr/>
                </p:nvSpPr>
                <p:spPr>
                  <a:xfrm>
                    <a:off x="1276603" y="1892808"/>
                    <a:ext cx="347472" cy="4288536"/>
                  </a:xfrm>
                  <a:custGeom>
                    <a:avLst/>
                    <a:gdLst>
                      <a:gd name="connsiteX0" fmla="*/ 0 w 347472"/>
                      <a:gd name="connsiteY0" fmla="*/ 0 h 5979160"/>
                      <a:gd name="connsiteX1" fmla="*/ 347472 w 347472"/>
                      <a:gd name="connsiteY1" fmla="*/ 0 h 5979160"/>
                      <a:gd name="connsiteX2" fmla="*/ 347472 w 347472"/>
                      <a:gd name="connsiteY2" fmla="*/ 5979160 h 5979160"/>
                      <a:gd name="connsiteX3" fmla="*/ 0 w 347472"/>
                      <a:gd name="connsiteY3" fmla="*/ 5979160 h 5979160"/>
                      <a:gd name="connsiteX4" fmla="*/ 0 w 347472"/>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472" h="5979160">
                        <a:moveTo>
                          <a:pt x="0" y="0"/>
                        </a:moveTo>
                        <a:lnTo>
                          <a:pt x="347472" y="0"/>
                        </a:lnTo>
                        <a:lnTo>
                          <a:pt x="347472" y="5979160"/>
                        </a:lnTo>
                        <a:lnTo>
                          <a:pt x="0" y="5979160"/>
                        </a:lnTo>
                        <a:lnTo>
                          <a:pt x="0" y="0"/>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39" name="Freeform: Shape 38">
                    <a:extLst>
                      <a:ext uri="{FF2B5EF4-FFF2-40B4-BE49-F238E27FC236}">
                        <a16:creationId xmlns:a16="http://schemas.microsoft.com/office/drawing/2014/main" id="{D94AFBDB-3A8D-4BC2-B5A7-4ADEF8CB7310}"/>
                      </a:ext>
                    </a:extLst>
                  </p:cNvPr>
                  <p:cNvSpPr/>
                  <p:nvPr/>
                </p:nvSpPr>
                <p:spPr>
                  <a:xfrm>
                    <a:off x="2205735" y="1892808"/>
                    <a:ext cx="347472" cy="4288536"/>
                  </a:xfrm>
                  <a:custGeom>
                    <a:avLst/>
                    <a:gdLst>
                      <a:gd name="connsiteX0" fmla="*/ 0 w 347472"/>
                      <a:gd name="connsiteY0" fmla="*/ 0 h 5979160"/>
                      <a:gd name="connsiteX1" fmla="*/ 347472 w 347472"/>
                      <a:gd name="connsiteY1" fmla="*/ 0 h 5979160"/>
                      <a:gd name="connsiteX2" fmla="*/ 347472 w 347472"/>
                      <a:gd name="connsiteY2" fmla="*/ 5979160 h 5979160"/>
                      <a:gd name="connsiteX3" fmla="*/ 0 w 347472"/>
                      <a:gd name="connsiteY3" fmla="*/ 5979160 h 5979160"/>
                      <a:gd name="connsiteX4" fmla="*/ 0 w 347472"/>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472" h="5979160">
                        <a:moveTo>
                          <a:pt x="0" y="0"/>
                        </a:moveTo>
                        <a:lnTo>
                          <a:pt x="347472" y="0"/>
                        </a:lnTo>
                        <a:lnTo>
                          <a:pt x="347472" y="5979160"/>
                        </a:lnTo>
                        <a:lnTo>
                          <a:pt x="0" y="5979160"/>
                        </a:lnTo>
                        <a:lnTo>
                          <a:pt x="0" y="0"/>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40" name="Freeform: Shape 39">
                    <a:extLst>
                      <a:ext uri="{FF2B5EF4-FFF2-40B4-BE49-F238E27FC236}">
                        <a16:creationId xmlns:a16="http://schemas.microsoft.com/office/drawing/2014/main" id="{2F6C43F5-3C95-4E18-A7C5-6F04034C3410}"/>
                      </a:ext>
                    </a:extLst>
                  </p:cNvPr>
                  <p:cNvSpPr/>
                  <p:nvPr/>
                </p:nvSpPr>
                <p:spPr>
                  <a:xfrm>
                    <a:off x="3134867" y="1892808"/>
                    <a:ext cx="347472" cy="4288536"/>
                  </a:xfrm>
                  <a:custGeom>
                    <a:avLst/>
                    <a:gdLst>
                      <a:gd name="connsiteX0" fmla="*/ 0 w 347472"/>
                      <a:gd name="connsiteY0" fmla="*/ 0 h 5979160"/>
                      <a:gd name="connsiteX1" fmla="*/ 347472 w 347472"/>
                      <a:gd name="connsiteY1" fmla="*/ 0 h 5979160"/>
                      <a:gd name="connsiteX2" fmla="*/ 347472 w 347472"/>
                      <a:gd name="connsiteY2" fmla="*/ 5979160 h 5979160"/>
                      <a:gd name="connsiteX3" fmla="*/ 0 w 347472"/>
                      <a:gd name="connsiteY3" fmla="*/ 5979160 h 5979160"/>
                      <a:gd name="connsiteX4" fmla="*/ 0 w 347472"/>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472" h="5979160">
                        <a:moveTo>
                          <a:pt x="0" y="0"/>
                        </a:moveTo>
                        <a:lnTo>
                          <a:pt x="347472" y="0"/>
                        </a:lnTo>
                        <a:lnTo>
                          <a:pt x="347472" y="5979160"/>
                        </a:lnTo>
                        <a:lnTo>
                          <a:pt x="0" y="5979160"/>
                        </a:lnTo>
                        <a:lnTo>
                          <a:pt x="0" y="0"/>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41" name="Freeform: Shape 40">
                    <a:extLst>
                      <a:ext uri="{FF2B5EF4-FFF2-40B4-BE49-F238E27FC236}">
                        <a16:creationId xmlns:a16="http://schemas.microsoft.com/office/drawing/2014/main" id="{B8E20AB9-F5E8-401F-8334-99BA60137725}"/>
                      </a:ext>
                    </a:extLst>
                  </p:cNvPr>
                  <p:cNvSpPr/>
                  <p:nvPr/>
                </p:nvSpPr>
                <p:spPr>
                  <a:xfrm>
                    <a:off x="4063999" y="1892808"/>
                    <a:ext cx="347472" cy="4288536"/>
                  </a:xfrm>
                  <a:custGeom>
                    <a:avLst/>
                    <a:gdLst>
                      <a:gd name="connsiteX0" fmla="*/ 0 w 347472"/>
                      <a:gd name="connsiteY0" fmla="*/ 0 h 5979160"/>
                      <a:gd name="connsiteX1" fmla="*/ 347472 w 347472"/>
                      <a:gd name="connsiteY1" fmla="*/ 0 h 5979160"/>
                      <a:gd name="connsiteX2" fmla="*/ 347472 w 347472"/>
                      <a:gd name="connsiteY2" fmla="*/ 5979160 h 5979160"/>
                      <a:gd name="connsiteX3" fmla="*/ 0 w 347472"/>
                      <a:gd name="connsiteY3" fmla="*/ 5979160 h 5979160"/>
                      <a:gd name="connsiteX4" fmla="*/ 0 w 347472"/>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472" h="5979160">
                        <a:moveTo>
                          <a:pt x="0" y="0"/>
                        </a:moveTo>
                        <a:lnTo>
                          <a:pt x="347472" y="0"/>
                        </a:lnTo>
                        <a:lnTo>
                          <a:pt x="347472" y="5979160"/>
                        </a:lnTo>
                        <a:lnTo>
                          <a:pt x="0" y="5979160"/>
                        </a:lnTo>
                        <a:lnTo>
                          <a:pt x="0" y="0"/>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42" name="Freeform: Shape 41">
                    <a:extLst>
                      <a:ext uri="{FF2B5EF4-FFF2-40B4-BE49-F238E27FC236}">
                        <a16:creationId xmlns:a16="http://schemas.microsoft.com/office/drawing/2014/main" id="{225F1C04-73F1-47E3-9642-AED1DFCBC7CF}"/>
                      </a:ext>
                    </a:extLst>
                  </p:cNvPr>
                  <p:cNvSpPr/>
                  <p:nvPr/>
                </p:nvSpPr>
                <p:spPr>
                  <a:xfrm>
                    <a:off x="4993131" y="1892808"/>
                    <a:ext cx="347472" cy="4288536"/>
                  </a:xfrm>
                  <a:custGeom>
                    <a:avLst/>
                    <a:gdLst>
                      <a:gd name="connsiteX0" fmla="*/ 0 w 347472"/>
                      <a:gd name="connsiteY0" fmla="*/ 0 h 5979160"/>
                      <a:gd name="connsiteX1" fmla="*/ 347472 w 347472"/>
                      <a:gd name="connsiteY1" fmla="*/ 0 h 5979160"/>
                      <a:gd name="connsiteX2" fmla="*/ 347472 w 347472"/>
                      <a:gd name="connsiteY2" fmla="*/ 5979160 h 5979160"/>
                      <a:gd name="connsiteX3" fmla="*/ 0 w 347472"/>
                      <a:gd name="connsiteY3" fmla="*/ 5979160 h 5979160"/>
                      <a:gd name="connsiteX4" fmla="*/ 0 w 347472"/>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472" h="5979160">
                        <a:moveTo>
                          <a:pt x="0" y="0"/>
                        </a:moveTo>
                        <a:lnTo>
                          <a:pt x="347472" y="0"/>
                        </a:lnTo>
                        <a:lnTo>
                          <a:pt x="347472" y="5979160"/>
                        </a:lnTo>
                        <a:lnTo>
                          <a:pt x="0" y="5979160"/>
                        </a:lnTo>
                        <a:lnTo>
                          <a:pt x="0" y="0"/>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43" name="Freeform: Shape 42">
                    <a:extLst>
                      <a:ext uri="{FF2B5EF4-FFF2-40B4-BE49-F238E27FC236}">
                        <a16:creationId xmlns:a16="http://schemas.microsoft.com/office/drawing/2014/main" id="{E2C709DA-521D-4A8E-899B-5FADA0212207}"/>
                      </a:ext>
                    </a:extLst>
                  </p:cNvPr>
                  <p:cNvSpPr/>
                  <p:nvPr/>
                </p:nvSpPr>
                <p:spPr>
                  <a:xfrm>
                    <a:off x="5922263" y="1892808"/>
                    <a:ext cx="347472" cy="4288536"/>
                  </a:xfrm>
                  <a:custGeom>
                    <a:avLst/>
                    <a:gdLst>
                      <a:gd name="connsiteX0" fmla="*/ 0 w 347472"/>
                      <a:gd name="connsiteY0" fmla="*/ 0 h 5979160"/>
                      <a:gd name="connsiteX1" fmla="*/ 347472 w 347472"/>
                      <a:gd name="connsiteY1" fmla="*/ 0 h 5979160"/>
                      <a:gd name="connsiteX2" fmla="*/ 347472 w 347472"/>
                      <a:gd name="connsiteY2" fmla="*/ 5979160 h 5979160"/>
                      <a:gd name="connsiteX3" fmla="*/ 0 w 347472"/>
                      <a:gd name="connsiteY3" fmla="*/ 5979160 h 5979160"/>
                      <a:gd name="connsiteX4" fmla="*/ 0 w 347472"/>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472" h="5979160">
                        <a:moveTo>
                          <a:pt x="0" y="0"/>
                        </a:moveTo>
                        <a:lnTo>
                          <a:pt x="347472" y="0"/>
                        </a:lnTo>
                        <a:lnTo>
                          <a:pt x="347472" y="5979160"/>
                        </a:lnTo>
                        <a:lnTo>
                          <a:pt x="0" y="5979160"/>
                        </a:lnTo>
                        <a:lnTo>
                          <a:pt x="0" y="0"/>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44" name="Freeform: Shape 43">
                    <a:extLst>
                      <a:ext uri="{FF2B5EF4-FFF2-40B4-BE49-F238E27FC236}">
                        <a16:creationId xmlns:a16="http://schemas.microsoft.com/office/drawing/2014/main" id="{92C30F48-424C-462F-B023-EB027FA7F468}"/>
                      </a:ext>
                    </a:extLst>
                  </p:cNvPr>
                  <p:cNvSpPr/>
                  <p:nvPr/>
                </p:nvSpPr>
                <p:spPr>
                  <a:xfrm>
                    <a:off x="6851395" y="1892808"/>
                    <a:ext cx="347472" cy="4288536"/>
                  </a:xfrm>
                  <a:custGeom>
                    <a:avLst/>
                    <a:gdLst>
                      <a:gd name="connsiteX0" fmla="*/ 0 w 347472"/>
                      <a:gd name="connsiteY0" fmla="*/ 0 h 5979160"/>
                      <a:gd name="connsiteX1" fmla="*/ 347472 w 347472"/>
                      <a:gd name="connsiteY1" fmla="*/ 0 h 5979160"/>
                      <a:gd name="connsiteX2" fmla="*/ 347472 w 347472"/>
                      <a:gd name="connsiteY2" fmla="*/ 5979160 h 5979160"/>
                      <a:gd name="connsiteX3" fmla="*/ 0 w 347472"/>
                      <a:gd name="connsiteY3" fmla="*/ 5979160 h 5979160"/>
                      <a:gd name="connsiteX4" fmla="*/ 0 w 347472"/>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472" h="5979160">
                        <a:moveTo>
                          <a:pt x="0" y="0"/>
                        </a:moveTo>
                        <a:lnTo>
                          <a:pt x="347472" y="0"/>
                        </a:lnTo>
                        <a:lnTo>
                          <a:pt x="347472" y="5979160"/>
                        </a:lnTo>
                        <a:lnTo>
                          <a:pt x="0" y="5979160"/>
                        </a:lnTo>
                        <a:lnTo>
                          <a:pt x="0" y="0"/>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45" name="Freeform: Shape 44">
                    <a:extLst>
                      <a:ext uri="{FF2B5EF4-FFF2-40B4-BE49-F238E27FC236}">
                        <a16:creationId xmlns:a16="http://schemas.microsoft.com/office/drawing/2014/main" id="{0D088FB7-8A65-4742-ACF6-7AA24A7B11C0}"/>
                      </a:ext>
                    </a:extLst>
                  </p:cNvPr>
                  <p:cNvSpPr/>
                  <p:nvPr/>
                </p:nvSpPr>
                <p:spPr>
                  <a:xfrm>
                    <a:off x="7780527" y="1892808"/>
                    <a:ext cx="347472" cy="4288536"/>
                  </a:xfrm>
                  <a:custGeom>
                    <a:avLst/>
                    <a:gdLst>
                      <a:gd name="connsiteX0" fmla="*/ 0 w 347472"/>
                      <a:gd name="connsiteY0" fmla="*/ 0 h 5979160"/>
                      <a:gd name="connsiteX1" fmla="*/ 347472 w 347472"/>
                      <a:gd name="connsiteY1" fmla="*/ 0 h 5979160"/>
                      <a:gd name="connsiteX2" fmla="*/ 347472 w 347472"/>
                      <a:gd name="connsiteY2" fmla="*/ 5979160 h 5979160"/>
                      <a:gd name="connsiteX3" fmla="*/ 0 w 347472"/>
                      <a:gd name="connsiteY3" fmla="*/ 5979160 h 5979160"/>
                      <a:gd name="connsiteX4" fmla="*/ 0 w 347472"/>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472" h="5979160">
                        <a:moveTo>
                          <a:pt x="0" y="0"/>
                        </a:moveTo>
                        <a:lnTo>
                          <a:pt x="347472" y="0"/>
                        </a:lnTo>
                        <a:lnTo>
                          <a:pt x="347472" y="5979160"/>
                        </a:lnTo>
                        <a:lnTo>
                          <a:pt x="0" y="5979160"/>
                        </a:lnTo>
                        <a:lnTo>
                          <a:pt x="0" y="0"/>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46" name="Freeform: Shape 45">
                    <a:extLst>
                      <a:ext uri="{FF2B5EF4-FFF2-40B4-BE49-F238E27FC236}">
                        <a16:creationId xmlns:a16="http://schemas.microsoft.com/office/drawing/2014/main" id="{9790AD6E-C6FF-4FF0-9275-E18FA7739654}"/>
                      </a:ext>
                    </a:extLst>
                  </p:cNvPr>
                  <p:cNvSpPr/>
                  <p:nvPr/>
                </p:nvSpPr>
                <p:spPr>
                  <a:xfrm>
                    <a:off x="8709659" y="1892808"/>
                    <a:ext cx="347472" cy="4288536"/>
                  </a:xfrm>
                  <a:custGeom>
                    <a:avLst/>
                    <a:gdLst>
                      <a:gd name="connsiteX0" fmla="*/ 0 w 347472"/>
                      <a:gd name="connsiteY0" fmla="*/ 0 h 5979160"/>
                      <a:gd name="connsiteX1" fmla="*/ 347472 w 347472"/>
                      <a:gd name="connsiteY1" fmla="*/ 0 h 5979160"/>
                      <a:gd name="connsiteX2" fmla="*/ 347472 w 347472"/>
                      <a:gd name="connsiteY2" fmla="*/ 5979160 h 5979160"/>
                      <a:gd name="connsiteX3" fmla="*/ 0 w 347472"/>
                      <a:gd name="connsiteY3" fmla="*/ 5979160 h 5979160"/>
                      <a:gd name="connsiteX4" fmla="*/ 0 w 347472"/>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472" h="5979160">
                        <a:moveTo>
                          <a:pt x="0" y="0"/>
                        </a:moveTo>
                        <a:lnTo>
                          <a:pt x="347472" y="0"/>
                        </a:lnTo>
                        <a:lnTo>
                          <a:pt x="347472" y="5979160"/>
                        </a:lnTo>
                        <a:lnTo>
                          <a:pt x="0" y="5979160"/>
                        </a:lnTo>
                        <a:lnTo>
                          <a:pt x="0" y="0"/>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47" name="Freeform: Shape 46">
                    <a:extLst>
                      <a:ext uri="{FF2B5EF4-FFF2-40B4-BE49-F238E27FC236}">
                        <a16:creationId xmlns:a16="http://schemas.microsoft.com/office/drawing/2014/main" id="{D4E37AB3-1AC0-407D-9177-CCF04764342D}"/>
                      </a:ext>
                    </a:extLst>
                  </p:cNvPr>
                  <p:cNvSpPr/>
                  <p:nvPr/>
                </p:nvSpPr>
                <p:spPr>
                  <a:xfrm>
                    <a:off x="9638791" y="1892808"/>
                    <a:ext cx="347472" cy="4288536"/>
                  </a:xfrm>
                  <a:custGeom>
                    <a:avLst/>
                    <a:gdLst>
                      <a:gd name="connsiteX0" fmla="*/ 0 w 347472"/>
                      <a:gd name="connsiteY0" fmla="*/ 0 h 5979160"/>
                      <a:gd name="connsiteX1" fmla="*/ 347472 w 347472"/>
                      <a:gd name="connsiteY1" fmla="*/ 0 h 5979160"/>
                      <a:gd name="connsiteX2" fmla="*/ 347472 w 347472"/>
                      <a:gd name="connsiteY2" fmla="*/ 5979160 h 5979160"/>
                      <a:gd name="connsiteX3" fmla="*/ 0 w 347472"/>
                      <a:gd name="connsiteY3" fmla="*/ 5979160 h 5979160"/>
                      <a:gd name="connsiteX4" fmla="*/ 0 w 347472"/>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472" h="5979160">
                        <a:moveTo>
                          <a:pt x="0" y="0"/>
                        </a:moveTo>
                        <a:lnTo>
                          <a:pt x="347472" y="0"/>
                        </a:lnTo>
                        <a:lnTo>
                          <a:pt x="347472" y="5979160"/>
                        </a:lnTo>
                        <a:lnTo>
                          <a:pt x="0" y="5979160"/>
                        </a:lnTo>
                        <a:lnTo>
                          <a:pt x="0" y="0"/>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48" name="Freeform: Shape 47">
                    <a:extLst>
                      <a:ext uri="{FF2B5EF4-FFF2-40B4-BE49-F238E27FC236}">
                        <a16:creationId xmlns:a16="http://schemas.microsoft.com/office/drawing/2014/main" id="{DF7D679A-A085-4958-A019-0DC161715C86}"/>
                      </a:ext>
                    </a:extLst>
                  </p:cNvPr>
                  <p:cNvSpPr/>
                  <p:nvPr/>
                </p:nvSpPr>
                <p:spPr>
                  <a:xfrm>
                    <a:off x="10567923" y="1892808"/>
                    <a:ext cx="347472" cy="4288536"/>
                  </a:xfrm>
                  <a:custGeom>
                    <a:avLst/>
                    <a:gdLst>
                      <a:gd name="connsiteX0" fmla="*/ 0 w 347472"/>
                      <a:gd name="connsiteY0" fmla="*/ 0 h 5979160"/>
                      <a:gd name="connsiteX1" fmla="*/ 347472 w 347472"/>
                      <a:gd name="connsiteY1" fmla="*/ 0 h 5979160"/>
                      <a:gd name="connsiteX2" fmla="*/ 347472 w 347472"/>
                      <a:gd name="connsiteY2" fmla="*/ 5979160 h 5979160"/>
                      <a:gd name="connsiteX3" fmla="*/ 0 w 347472"/>
                      <a:gd name="connsiteY3" fmla="*/ 5979160 h 5979160"/>
                      <a:gd name="connsiteX4" fmla="*/ 0 w 347472"/>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472" h="5979160">
                        <a:moveTo>
                          <a:pt x="0" y="0"/>
                        </a:moveTo>
                        <a:lnTo>
                          <a:pt x="347472" y="0"/>
                        </a:lnTo>
                        <a:lnTo>
                          <a:pt x="347472" y="5979160"/>
                        </a:lnTo>
                        <a:lnTo>
                          <a:pt x="0" y="5979160"/>
                        </a:lnTo>
                        <a:lnTo>
                          <a:pt x="0" y="0"/>
                        </a:lnTo>
                        <a:close/>
                      </a:path>
                    </a:pathLst>
                  </a:cu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49" name="Freeform: Shape 48">
                    <a:extLst>
                      <a:ext uri="{FF2B5EF4-FFF2-40B4-BE49-F238E27FC236}">
                        <a16:creationId xmlns:a16="http://schemas.microsoft.com/office/drawing/2014/main" id="{BD107538-70FA-457C-AD28-AC3D2CD5A548}"/>
                      </a:ext>
                    </a:extLst>
                  </p:cNvPr>
                  <p:cNvSpPr/>
                  <p:nvPr/>
                </p:nvSpPr>
                <p:spPr>
                  <a:xfrm>
                    <a:off x="694943" y="1892808"/>
                    <a:ext cx="581660" cy="4288536"/>
                  </a:xfrm>
                  <a:custGeom>
                    <a:avLst/>
                    <a:gdLst>
                      <a:gd name="connsiteX0" fmla="*/ 0 w 581660"/>
                      <a:gd name="connsiteY0" fmla="*/ 0 h 5979160"/>
                      <a:gd name="connsiteX1" fmla="*/ 581660 w 581660"/>
                      <a:gd name="connsiteY1" fmla="*/ 0 h 5979160"/>
                      <a:gd name="connsiteX2" fmla="*/ 581660 w 581660"/>
                      <a:gd name="connsiteY2" fmla="*/ 5979160 h 5979160"/>
                      <a:gd name="connsiteX3" fmla="*/ 0 w 581660"/>
                      <a:gd name="connsiteY3" fmla="*/ 5979160 h 5979160"/>
                      <a:gd name="connsiteX4" fmla="*/ 0 w 581660"/>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60" h="5979160">
                        <a:moveTo>
                          <a:pt x="0" y="0"/>
                        </a:moveTo>
                        <a:lnTo>
                          <a:pt x="581660" y="0"/>
                        </a:lnTo>
                        <a:lnTo>
                          <a:pt x="581660" y="5979160"/>
                        </a:lnTo>
                        <a:lnTo>
                          <a:pt x="0" y="5979160"/>
                        </a:lnTo>
                        <a:lnTo>
                          <a:pt x="0" y="0"/>
                        </a:lnTo>
                        <a:close/>
                      </a:path>
                    </a:pathLst>
                  </a:cu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50" name="Freeform: Shape 49">
                    <a:extLst>
                      <a:ext uri="{FF2B5EF4-FFF2-40B4-BE49-F238E27FC236}">
                        <a16:creationId xmlns:a16="http://schemas.microsoft.com/office/drawing/2014/main" id="{381EF730-5B2C-4400-8E77-32A610D50065}"/>
                      </a:ext>
                    </a:extLst>
                  </p:cNvPr>
                  <p:cNvSpPr/>
                  <p:nvPr/>
                </p:nvSpPr>
                <p:spPr>
                  <a:xfrm>
                    <a:off x="1624075" y="1892808"/>
                    <a:ext cx="581660" cy="4288536"/>
                  </a:xfrm>
                  <a:custGeom>
                    <a:avLst/>
                    <a:gdLst>
                      <a:gd name="connsiteX0" fmla="*/ 0 w 581660"/>
                      <a:gd name="connsiteY0" fmla="*/ 0 h 5979160"/>
                      <a:gd name="connsiteX1" fmla="*/ 581660 w 581660"/>
                      <a:gd name="connsiteY1" fmla="*/ 0 h 5979160"/>
                      <a:gd name="connsiteX2" fmla="*/ 581660 w 581660"/>
                      <a:gd name="connsiteY2" fmla="*/ 5979160 h 5979160"/>
                      <a:gd name="connsiteX3" fmla="*/ 0 w 581660"/>
                      <a:gd name="connsiteY3" fmla="*/ 5979160 h 5979160"/>
                      <a:gd name="connsiteX4" fmla="*/ 0 w 581660"/>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60" h="5979160">
                        <a:moveTo>
                          <a:pt x="0" y="0"/>
                        </a:moveTo>
                        <a:lnTo>
                          <a:pt x="581660" y="0"/>
                        </a:lnTo>
                        <a:lnTo>
                          <a:pt x="581660" y="5979160"/>
                        </a:lnTo>
                        <a:lnTo>
                          <a:pt x="0" y="5979160"/>
                        </a:lnTo>
                        <a:lnTo>
                          <a:pt x="0" y="0"/>
                        </a:lnTo>
                        <a:close/>
                      </a:path>
                    </a:pathLst>
                  </a:cu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51" name="Freeform: Shape 50">
                    <a:extLst>
                      <a:ext uri="{FF2B5EF4-FFF2-40B4-BE49-F238E27FC236}">
                        <a16:creationId xmlns:a16="http://schemas.microsoft.com/office/drawing/2014/main" id="{2334D84D-8E1E-4460-BE87-A4A10CC961E8}"/>
                      </a:ext>
                    </a:extLst>
                  </p:cNvPr>
                  <p:cNvSpPr/>
                  <p:nvPr/>
                </p:nvSpPr>
                <p:spPr>
                  <a:xfrm>
                    <a:off x="2553207" y="1892808"/>
                    <a:ext cx="581660" cy="4288536"/>
                  </a:xfrm>
                  <a:custGeom>
                    <a:avLst/>
                    <a:gdLst>
                      <a:gd name="connsiteX0" fmla="*/ 0 w 581660"/>
                      <a:gd name="connsiteY0" fmla="*/ 0 h 5979160"/>
                      <a:gd name="connsiteX1" fmla="*/ 581660 w 581660"/>
                      <a:gd name="connsiteY1" fmla="*/ 0 h 5979160"/>
                      <a:gd name="connsiteX2" fmla="*/ 581660 w 581660"/>
                      <a:gd name="connsiteY2" fmla="*/ 5979160 h 5979160"/>
                      <a:gd name="connsiteX3" fmla="*/ 0 w 581660"/>
                      <a:gd name="connsiteY3" fmla="*/ 5979160 h 5979160"/>
                      <a:gd name="connsiteX4" fmla="*/ 0 w 581660"/>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60" h="5979160">
                        <a:moveTo>
                          <a:pt x="0" y="0"/>
                        </a:moveTo>
                        <a:lnTo>
                          <a:pt x="581660" y="0"/>
                        </a:lnTo>
                        <a:lnTo>
                          <a:pt x="581660" y="5979160"/>
                        </a:lnTo>
                        <a:lnTo>
                          <a:pt x="0" y="5979160"/>
                        </a:lnTo>
                        <a:lnTo>
                          <a:pt x="0" y="0"/>
                        </a:lnTo>
                        <a:close/>
                      </a:path>
                    </a:pathLst>
                  </a:cu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52" name="Freeform: Shape 51">
                    <a:extLst>
                      <a:ext uri="{FF2B5EF4-FFF2-40B4-BE49-F238E27FC236}">
                        <a16:creationId xmlns:a16="http://schemas.microsoft.com/office/drawing/2014/main" id="{CD06D692-5372-441D-8FF1-3F5B203FD594}"/>
                      </a:ext>
                    </a:extLst>
                  </p:cNvPr>
                  <p:cNvSpPr/>
                  <p:nvPr/>
                </p:nvSpPr>
                <p:spPr>
                  <a:xfrm>
                    <a:off x="3482339" y="1892808"/>
                    <a:ext cx="581660" cy="4288536"/>
                  </a:xfrm>
                  <a:custGeom>
                    <a:avLst/>
                    <a:gdLst>
                      <a:gd name="connsiteX0" fmla="*/ 0 w 581660"/>
                      <a:gd name="connsiteY0" fmla="*/ 0 h 5979160"/>
                      <a:gd name="connsiteX1" fmla="*/ 581660 w 581660"/>
                      <a:gd name="connsiteY1" fmla="*/ 0 h 5979160"/>
                      <a:gd name="connsiteX2" fmla="*/ 581660 w 581660"/>
                      <a:gd name="connsiteY2" fmla="*/ 5979160 h 5979160"/>
                      <a:gd name="connsiteX3" fmla="*/ 0 w 581660"/>
                      <a:gd name="connsiteY3" fmla="*/ 5979160 h 5979160"/>
                      <a:gd name="connsiteX4" fmla="*/ 0 w 581660"/>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60" h="5979160">
                        <a:moveTo>
                          <a:pt x="0" y="0"/>
                        </a:moveTo>
                        <a:lnTo>
                          <a:pt x="581660" y="0"/>
                        </a:lnTo>
                        <a:lnTo>
                          <a:pt x="581660" y="5979160"/>
                        </a:lnTo>
                        <a:lnTo>
                          <a:pt x="0" y="5979160"/>
                        </a:lnTo>
                        <a:lnTo>
                          <a:pt x="0" y="0"/>
                        </a:lnTo>
                        <a:close/>
                      </a:path>
                    </a:pathLst>
                  </a:cu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53" name="Freeform: Shape 52">
                    <a:extLst>
                      <a:ext uri="{FF2B5EF4-FFF2-40B4-BE49-F238E27FC236}">
                        <a16:creationId xmlns:a16="http://schemas.microsoft.com/office/drawing/2014/main" id="{10D6AC0B-515F-4162-B520-DB7D0759BEFF}"/>
                      </a:ext>
                    </a:extLst>
                  </p:cNvPr>
                  <p:cNvSpPr/>
                  <p:nvPr/>
                </p:nvSpPr>
                <p:spPr>
                  <a:xfrm>
                    <a:off x="4411471" y="1892808"/>
                    <a:ext cx="581660" cy="4288536"/>
                  </a:xfrm>
                  <a:custGeom>
                    <a:avLst/>
                    <a:gdLst>
                      <a:gd name="connsiteX0" fmla="*/ 0 w 581660"/>
                      <a:gd name="connsiteY0" fmla="*/ 0 h 5979160"/>
                      <a:gd name="connsiteX1" fmla="*/ 581660 w 581660"/>
                      <a:gd name="connsiteY1" fmla="*/ 0 h 5979160"/>
                      <a:gd name="connsiteX2" fmla="*/ 581660 w 581660"/>
                      <a:gd name="connsiteY2" fmla="*/ 5979160 h 5979160"/>
                      <a:gd name="connsiteX3" fmla="*/ 0 w 581660"/>
                      <a:gd name="connsiteY3" fmla="*/ 5979160 h 5979160"/>
                      <a:gd name="connsiteX4" fmla="*/ 0 w 581660"/>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60" h="5979160">
                        <a:moveTo>
                          <a:pt x="0" y="0"/>
                        </a:moveTo>
                        <a:lnTo>
                          <a:pt x="581660" y="0"/>
                        </a:lnTo>
                        <a:lnTo>
                          <a:pt x="581660" y="5979160"/>
                        </a:lnTo>
                        <a:lnTo>
                          <a:pt x="0" y="5979160"/>
                        </a:lnTo>
                        <a:lnTo>
                          <a:pt x="0" y="0"/>
                        </a:lnTo>
                        <a:close/>
                      </a:path>
                    </a:pathLst>
                  </a:cu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54" name="Freeform: Shape 53">
                    <a:extLst>
                      <a:ext uri="{FF2B5EF4-FFF2-40B4-BE49-F238E27FC236}">
                        <a16:creationId xmlns:a16="http://schemas.microsoft.com/office/drawing/2014/main" id="{D923B81B-2425-4A54-BBCD-B4E70CFCBBDB}"/>
                      </a:ext>
                    </a:extLst>
                  </p:cNvPr>
                  <p:cNvSpPr/>
                  <p:nvPr/>
                </p:nvSpPr>
                <p:spPr>
                  <a:xfrm>
                    <a:off x="5340603" y="1892808"/>
                    <a:ext cx="581660" cy="4288536"/>
                  </a:xfrm>
                  <a:custGeom>
                    <a:avLst/>
                    <a:gdLst>
                      <a:gd name="connsiteX0" fmla="*/ 0 w 581660"/>
                      <a:gd name="connsiteY0" fmla="*/ 0 h 5979160"/>
                      <a:gd name="connsiteX1" fmla="*/ 581660 w 581660"/>
                      <a:gd name="connsiteY1" fmla="*/ 0 h 5979160"/>
                      <a:gd name="connsiteX2" fmla="*/ 581660 w 581660"/>
                      <a:gd name="connsiteY2" fmla="*/ 5979160 h 5979160"/>
                      <a:gd name="connsiteX3" fmla="*/ 0 w 581660"/>
                      <a:gd name="connsiteY3" fmla="*/ 5979160 h 5979160"/>
                      <a:gd name="connsiteX4" fmla="*/ 0 w 581660"/>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60" h="5979160">
                        <a:moveTo>
                          <a:pt x="0" y="0"/>
                        </a:moveTo>
                        <a:lnTo>
                          <a:pt x="581660" y="0"/>
                        </a:lnTo>
                        <a:lnTo>
                          <a:pt x="581660" y="5979160"/>
                        </a:lnTo>
                        <a:lnTo>
                          <a:pt x="0" y="5979160"/>
                        </a:lnTo>
                        <a:lnTo>
                          <a:pt x="0" y="0"/>
                        </a:lnTo>
                        <a:close/>
                      </a:path>
                    </a:pathLst>
                  </a:cu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55" name="Freeform: Shape 54">
                    <a:extLst>
                      <a:ext uri="{FF2B5EF4-FFF2-40B4-BE49-F238E27FC236}">
                        <a16:creationId xmlns:a16="http://schemas.microsoft.com/office/drawing/2014/main" id="{F9C750A3-77CB-4EA9-B78B-B23DDA4FBE07}"/>
                      </a:ext>
                    </a:extLst>
                  </p:cNvPr>
                  <p:cNvSpPr/>
                  <p:nvPr/>
                </p:nvSpPr>
                <p:spPr>
                  <a:xfrm>
                    <a:off x="6269735" y="1892808"/>
                    <a:ext cx="581660" cy="4288536"/>
                  </a:xfrm>
                  <a:custGeom>
                    <a:avLst/>
                    <a:gdLst>
                      <a:gd name="connsiteX0" fmla="*/ 0 w 581660"/>
                      <a:gd name="connsiteY0" fmla="*/ 0 h 5979160"/>
                      <a:gd name="connsiteX1" fmla="*/ 581660 w 581660"/>
                      <a:gd name="connsiteY1" fmla="*/ 0 h 5979160"/>
                      <a:gd name="connsiteX2" fmla="*/ 581660 w 581660"/>
                      <a:gd name="connsiteY2" fmla="*/ 5979160 h 5979160"/>
                      <a:gd name="connsiteX3" fmla="*/ 0 w 581660"/>
                      <a:gd name="connsiteY3" fmla="*/ 5979160 h 5979160"/>
                      <a:gd name="connsiteX4" fmla="*/ 0 w 581660"/>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60" h="5979160">
                        <a:moveTo>
                          <a:pt x="0" y="0"/>
                        </a:moveTo>
                        <a:lnTo>
                          <a:pt x="581660" y="0"/>
                        </a:lnTo>
                        <a:lnTo>
                          <a:pt x="581660" y="5979160"/>
                        </a:lnTo>
                        <a:lnTo>
                          <a:pt x="0" y="5979160"/>
                        </a:lnTo>
                        <a:lnTo>
                          <a:pt x="0" y="0"/>
                        </a:lnTo>
                        <a:close/>
                      </a:path>
                    </a:pathLst>
                  </a:cu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56" name="Freeform: Shape 55">
                    <a:extLst>
                      <a:ext uri="{FF2B5EF4-FFF2-40B4-BE49-F238E27FC236}">
                        <a16:creationId xmlns:a16="http://schemas.microsoft.com/office/drawing/2014/main" id="{7664196E-B2EF-4B4D-99A7-3A4EC4B47D2D}"/>
                      </a:ext>
                    </a:extLst>
                  </p:cNvPr>
                  <p:cNvSpPr/>
                  <p:nvPr/>
                </p:nvSpPr>
                <p:spPr>
                  <a:xfrm>
                    <a:off x="7198867" y="1892808"/>
                    <a:ext cx="581660" cy="4288536"/>
                  </a:xfrm>
                  <a:custGeom>
                    <a:avLst/>
                    <a:gdLst>
                      <a:gd name="connsiteX0" fmla="*/ 0 w 581660"/>
                      <a:gd name="connsiteY0" fmla="*/ 0 h 5979160"/>
                      <a:gd name="connsiteX1" fmla="*/ 581660 w 581660"/>
                      <a:gd name="connsiteY1" fmla="*/ 0 h 5979160"/>
                      <a:gd name="connsiteX2" fmla="*/ 581660 w 581660"/>
                      <a:gd name="connsiteY2" fmla="*/ 5979160 h 5979160"/>
                      <a:gd name="connsiteX3" fmla="*/ 0 w 581660"/>
                      <a:gd name="connsiteY3" fmla="*/ 5979160 h 5979160"/>
                      <a:gd name="connsiteX4" fmla="*/ 0 w 581660"/>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60" h="5979160">
                        <a:moveTo>
                          <a:pt x="0" y="0"/>
                        </a:moveTo>
                        <a:lnTo>
                          <a:pt x="581660" y="0"/>
                        </a:lnTo>
                        <a:lnTo>
                          <a:pt x="581660" y="5979160"/>
                        </a:lnTo>
                        <a:lnTo>
                          <a:pt x="0" y="5979160"/>
                        </a:lnTo>
                        <a:lnTo>
                          <a:pt x="0" y="0"/>
                        </a:lnTo>
                        <a:close/>
                      </a:path>
                    </a:pathLst>
                  </a:cu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57" name="Freeform: Shape 56">
                    <a:extLst>
                      <a:ext uri="{FF2B5EF4-FFF2-40B4-BE49-F238E27FC236}">
                        <a16:creationId xmlns:a16="http://schemas.microsoft.com/office/drawing/2014/main" id="{E7D0A467-E386-47C5-9243-89F85CBDCFE4}"/>
                      </a:ext>
                    </a:extLst>
                  </p:cNvPr>
                  <p:cNvSpPr/>
                  <p:nvPr/>
                </p:nvSpPr>
                <p:spPr>
                  <a:xfrm>
                    <a:off x="8127999" y="1892808"/>
                    <a:ext cx="581660" cy="4288536"/>
                  </a:xfrm>
                  <a:custGeom>
                    <a:avLst/>
                    <a:gdLst>
                      <a:gd name="connsiteX0" fmla="*/ 0 w 581660"/>
                      <a:gd name="connsiteY0" fmla="*/ 0 h 5979160"/>
                      <a:gd name="connsiteX1" fmla="*/ 581660 w 581660"/>
                      <a:gd name="connsiteY1" fmla="*/ 0 h 5979160"/>
                      <a:gd name="connsiteX2" fmla="*/ 581660 w 581660"/>
                      <a:gd name="connsiteY2" fmla="*/ 5979160 h 5979160"/>
                      <a:gd name="connsiteX3" fmla="*/ 0 w 581660"/>
                      <a:gd name="connsiteY3" fmla="*/ 5979160 h 5979160"/>
                      <a:gd name="connsiteX4" fmla="*/ 0 w 581660"/>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60" h="5979160">
                        <a:moveTo>
                          <a:pt x="0" y="0"/>
                        </a:moveTo>
                        <a:lnTo>
                          <a:pt x="581660" y="0"/>
                        </a:lnTo>
                        <a:lnTo>
                          <a:pt x="581660" y="5979160"/>
                        </a:lnTo>
                        <a:lnTo>
                          <a:pt x="0" y="5979160"/>
                        </a:lnTo>
                        <a:lnTo>
                          <a:pt x="0" y="0"/>
                        </a:lnTo>
                        <a:close/>
                      </a:path>
                    </a:pathLst>
                  </a:cu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58" name="Freeform: Shape 57">
                    <a:extLst>
                      <a:ext uri="{FF2B5EF4-FFF2-40B4-BE49-F238E27FC236}">
                        <a16:creationId xmlns:a16="http://schemas.microsoft.com/office/drawing/2014/main" id="{49A060E7-DCCA-40E2-A948-C3FAFF1D1B8C}"/>
                      </a:ext>
                    </a:extLst>
                  </p:cNvPr>
                  <p:cNvSpPr/>
                  <p:nvPr/>
                </p:nvSpPr>
                <p:spPr>
                  <a:xfrm>
                    <a:off x="9057131" y="1892808"/>
                    <a:ext cx="581660" cy="4288536"/>
                  </a:xfrm>
                  <a:custGeom>
                    <a:avLst/>
                    <a:gdLst>
                      <a:gd name="connsiteX0" fmla="*/ 0 w 581660"/>
                      <a:gd name="connsiteY0" fmla="*/ 0 h 5979160"/>
                      <a:gd name="connsiteX1" fmla="*/ 581660 w 581660"/>
                      <a:gd name="connsiteY1" fmla="*/ 0 h 5979160"/>
                      <a:gd name="connsiteX2" fmla="*/ 581660 w 581660"/>
                      <a:gd name="connsiteY2" fmla="*/ 5979160 h 5979160"/>
                      <a:gd name="connsiteX3" fmla="*/ 0 w 581660"/>
                      <a:gd name="connsiteY3" fmla="*/ 5979160 h 5979160"/>
                      <a:gd name="connsiteX4" fmla="*/ 0 w 581660"/>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60" h="5979160">
                        <a:moveTo>
                          <a:pt x="0" y="0"/>
                        </a:moveTo>
                        <a:lnTo>
                          <a:pt x="581660" y="0"/>
                        </a:lnTo>
                        <a:lnTo>
                          <a:pt x="581660" y="5979160"/>
                        </a:lnTo>
                        <a:lnTo>
                          <a:pt x="0" y="5979160"/>
                        </a:lnTo>
                        <a:lnTo>
                          <a:pt x="0" y="0"/>
                        </a:lnTo>
                        <a:close/>
                      </a:path>
                    </a:pathLst>
                  </a:cu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59" name="Freeform: Shape 58">
                    <a:extLst>
                      <a:ext uri="{FF2B5EF4-FFF2-40B4-BE49-F238E27FC236}">
                        <a16:creationId xmlns:a16="http://schemas.microsoft.com/office/drawing/2014/main" id="{3266713D-B825-4C00-A425-5BF4075D437D}"/>
                      </a:ext>
                    </a:extLst>
                  </p:cNvPr>
                  <p:cNvSpPr/>
                  <p:nvPr/>
                </p:nvSpPr>
                <p:spPr>
                  <a:xfrm>
                    <a:off x="9986263" y="1892808"/>
                    <a:ext cx="581660" cy="4288536"/>
                  </a:xfrm>
                  <a:custGeom>
                    <a:avLst/>
                    <a:gdLst>
                      <a:gd name="connsiteX0" fmla="*/ 0 w 581660"/>
                      <a:gd name="connsiteY0" fmla="*/ 0 h 5979160"/>
                      <a:gd name="connsiteX1" fmla="*/ 581660 w 581660"/>
                      <a:gd name="connsiteY1" fmla="*/ 0 h 5979160"/>
                      <a:gd name="connsiteX2" fmla="*/ 581660 w 581660"/>
                      <a:gd name="connsiteY2" fmla="*/ 5979160 h 5979160"/>
                      <a:gd name="connsiteX3" fmla="*/ 0 w 581660"/>
                      <a:gd name="connsiteY3" fmla="*/ 5979160 h 5979160"/>
                      <a:gd name="connsiteX4" fmla="*/ 0 w 581660"/>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60" h="5979160">
                        <a:moveTo>
                          <a:pt x="0" y="0"/>
                        </a:moveTo>
                        <a:lnTo>
                          <a:pt x="581660" y="0"/>
                        </a:lnTo>
                        <a:lnTo>
                          <a:pt x="581660" y="5979160"/>
                        </a:lnTo>
                        <a:lnTo>
                          <a:pt x="0" y="5979160"/>
                        </a:lnTo>
                        <a:lnTo>
                          <a:pt x="0" y="0"/>
                        </a:lnTo>
                        <a:close/>
                      </a:path>
                    </a:pathLst>
                  </a:cu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sp>
                <p:nvSpPr>
                  <p:cNvPr id="60" name="Freeform: Shape 59">
                    <a:extLst>
                      <a:ext uri="{FF2B5EF4-FFF2-40B4-BE49-F238E27FC236}">
                        <a16:creationId xmlns:a16="http://schemas.microsoft.com/office/drawing/2014/main" id="{36F10214-5517-4B54-AA41-08B0490F77D4}"/>
                      </a:ext>
                    </a:extLst>
                  </p:cNvPr>
                  <p:cNvSpPr/>
                  <p:nvPr/>
                </p:nvSpPr>
                <p:spPr>
                  <a:xfrm>
                    <a:off x="10915396" y="1892808"/>
                    <a:ext cx="581661" cy="4288536"/>
                  </a:xfrm>
                  <a:custGeom>
                    <a:avLst/>
                    <a:gdLst>
                      <a:gd name="connsiteX0" fmla="*/ 0 w 581661"/>
                      <a:gd name="connsiteY0" fmla="*/ 0 h 5979160"/>
                      <a:gd name="connsiteX1" fmla="*/ 581661 w 581661"/>
                      <a:gd name="connsiteY1" fmla="*/ 0 h 5979160"/>
                      <a:gd name="connsiteX2" fmla="*/ 581661 w 581661"/>
                      <a:gd name="connsiteY2" fmla="*/ 5979160 h 5979160"/>
                      <a:gd name="connsiteX3" fmla="*/ 0 w 581661"/>
                      <a:gd name="connsiteY3" fmla="*/ 5979160 h 5979160"/>
                      <a:gd name="connsiteX4" fmla="*/ 0 w 581661"/>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61" h="5979160">
                        <a:moveTo>
                          <a:pt x="0" y="0"/>
                        </a:moveTo>
                        <a:lnTo>
                          <a:pt x="581661" y="0"/>
                        </a:lnTo>
                        <a:lnTo>
                          <a:pt x="581661" y="5979160"/>
                        </a:lnTo>
                        <a:lnTo>
                          <a:pt x="0" y="5979160"/>
                        </a:lnTo>
                        <a:lnTo>
                          <a:pt x="0" y="0"/>
                        </a:lnTo>
                        <a:close/>
                      </a:path>
                    </a:pathLst>
                  </a:cu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grpSp>
            <p:sp>
              <p:nvSpPr>
                <p:cNvPr id="13" name="Rectangle 12">
                  <a:extLst>
                    <a:ext uri="{FF2B5EF4-FFF2-40B4-BE49-F238E27FC236}">
                      <a16:creationId xmlns:a16="http://schemas.microsoft.com/office/drawing/2014/main" id="{3C3C3B05-714B-441C-9F4A-AED440A91502}"/>
                    </a:ext>
                  </a:extLst>
                </p:cNvPr>
                <p:cNvSpPr/>
                <p:nvPr/>
              </p:nvSpPr>
              <p:spPr>
                <a:xfrm>
                  <a:off x="697993" y="1545336"/>
                  <a:ext cx="10799064" cy="347472"/>
                </a:xfrm>
                <a:prstGeom prst="rect">
                  <a:avLst/>
                </a:prstGeom>
                <a:solidFill>
                  <a:srgbClr val="FFC000">
                    <a:alpha val="7000"/>
                  </a:srgbClr>
                </a:solidFill>
                <a:ln>
                  <a:noFill/>
                </a:ln>
              </p:spPr>
              <p:txBody>
                <a:bodyPr vert="horz" wrap="square" lIns="91440" tIns="45720" rIns="91440" bIns="45720" numCol="1" anchor="t" anchorCtr="0" compatLnSpc="1">
                  <a:prstTxWarp prst="textNoShape">
                    <a:avLst/>
                  </a:prstTxWarp>
                  <a:noAutofit/>
                </a:bodyPr>
                <a:lstStyle/>
                <a:p>
                  <a:endParaRPr lang="en-US">
                    <a:solidFill>
                      <a:srgbClr val="14191A"/>
                    </a:solidFill>
                    <a:latin typeface="Arial" panose="020B0604020202020204"/>
                  </a:endParaRPr>
                </a:p>
              </p:txBody>
            </p:sp>
            <p:grpSp>
              <p:nvGrpSpPr>
                <p:cNvPr id="14" name="Group 13">
                  <a:extLst>
                    <a:ext uri="{FF2B5EF4-FFF2-40B4-BE49-F238E27FC236}">
                      <a16:creationId xmlns:a16="http://schemas.microsoft.com/office/drawing/2014/main" id="{90C7A1A5-1534-4C6A-93E9-458EBE75C244}"/>
                    </a:ext>
                  </a:extLst>
                </p:cNvPr>
                <p:cNvGrpSpPr/>
                <p:nvPr/>
              </p:nvGrpSpPr>
              <p:grpSpPr>
                <a:xfrm>
                  <a:off x="-601" y="0"/>
                  <a:ext cx="12193201" cy="6858000"/>
                  <a:chOff x="-601" y="0"/>
                  <a:chExt cx="12193201" cy="6858000"/>
                </a:xfrm>
              </p:grpSpPr>
              <p:grpSp>
                <p:nvGrpSpPr>
                  <p:cNvPr id="15" name="Group 14">
                    <a:extLst>
                      <a:ext uri="{FF2B5EF4-FFF2-40B4-BE49-F238E27FC236}">
                        <a16:creationId xmlns:a16="http://schemas.microsoft.com/office/drawing/2014/main" id="{DCBFCF54-87B2-41E9-AFDB-0F5AD6C28DC6}"/>
                      </a:ext>
                    </a:extLst>
                  </p:cNvPr>
                  <p:cNvGrpSpPr/>
                  <p:nvPr/>
                </p:nvGrpSpPr>
                <p:grpSpPr>
                  <a:xfrm>
                    <a:off x="-601" y="521208"/>
                    <a:ext cx="12193201" cy="5486400"/>
                    <a:chOff x="-601" y="408940"/>
                    <a:chExt cx="12193201" cy="5486400"/>
                  </a:xfrm>
                </p:grpSpPr>
                <p:cxnSp>
                  <p:nvCxnSpPr>
                    <p:cNvPr id="19" name="Straight Connector 18">
                      <a:extLst>
                        <a:ext uri="{FF2B5EF4-FFF2-40B4-BE49-F238E27FC236}">
                          <a16:creationId xmlns:a16="http://schemas.microsoft.com/office/drawing/2014/main" id="{94DBE86B-D7ED-4903-9201-5C2397E31E5D}"/>
                        </a:ext>
                      </a:extLst>
                    </p:cNvPr>
                    <p:cNvCxnSpPr/>
                    <p:nvPr/>
                  </p:nvCxnSpPr>
                  <p:spPr>
                    <a:xfrm>
                      <a:off x="-600" y="751840"/>
                      <a:ext cx="12193200" cy="0"/>
                    </a:xfrm>
                    <a:prstGeom prst="line">
                      <a:avLst/>
                    </a:prstGeom>
                    <a:ln w="9525">
                      <a:solidFill>
                        <a:schemeClr val="tx1">
                          <a:alpha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BC1A594-D4FD-46B3-A05C-BE5294002894}"/>
                        </a:ext>
                      </a:extLst>
                    </p:cNvPr>
                    <p:cNvCxnSpPr/>
                    <p:nvPr/>
                  </p:nvCxnSpPr>
                  <p:spPr>
                    <a:xfrm>
                      <a:off x="-600" y="1094740"/>
                      <a:ext cx="12193200" cy="0"/>
                    </a:xfrm>
                    <a:prstGeom prst="line">
                      <a:avLst/>
                    </a:prstGeom>
                    <a:ln w="9525">
                      <a:solidFill>
                        <a:schemeClr val="tx1">
                          <a:alpha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66C5DBA-BEFE-479B-8484-4CFDBCFA525B}"/>
                        </a:ext>
                      </a:extLst>
                    </p:cNvPr>
                    <p:cNvCxnSpPr/>
                    <p:nvPr/>
                  </p:nvCxnSpPr>
                  <p:spPr>
                    <a:xfrm>
                      <a:off x="-600" y="1437640"/>
                      <a:ext cx="12193200" cy="0"/>
                    </a:xfrm>
                    <a:prstGeom prst="line">
                      <a:avLst/>
                    </a:prstGeom>
                    <a:ln w="9525">
                      <a:solidFill>
                        <a:schemeClr val="tx1">
                          <a:alpha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8D5E41-D98F-4800-9317-8B88D99EC761}"/>
                        </a:ext>
                      </a:extLst>
                    </p:cNvPr>
                    <p:cNvCxnSpPr/>
                    <p:nvPr/>
                  </p:nvCxnSpPr>
                  <p:spPr>
                    <a:xfrm>
                      <a:off x="-600" y="2123440"/>
                      <a:ext cx="12193200" cy="0"/>
                    </a:xfrm>
                    <a:prstGeom prst="line">
                      <a:avLst/>
                    </a:prstGeom>
                    <a:ln w="9525">
                      <a:solidFill>
                        <a:schemeClr val="tx1">
                          <a:alpha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BB4FAFA-392F-4B9C-B325-D778BEE131EE}"/>
                        </a:ext>
                      </a:extLst>
                    </p:cNvPr>
                    <p:cNvCxnSpPr/>
                    <p:nvPr/>
                  </p:nvCxnSpPr>
                  <p:spPr>
                    <a:xfrm>
                      <a:off x="-600" y="2466340"/>
                      <a:ext cx="12193200" cy="0"/>
                    </a:xfrm>
                    <a:prstGeom prst="line">
                      <a:avLst/>
                    </a:prstGeom>
                    <a:ln w="9525">
                      <a:solidFill>
                        <a:schemeClr val="tx1">
                          <a:alpha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5AEE29E-4739-4F00-9B1E-3962125DEDAC}"/>
                        </a:ext>
                      </a:extLst>
                    </p:cNvPr>
                    <p:cNvCxnSpPr/>
                    <p:nvPr/>
                  </p:nvCxnSpPr>
                  <p:spPr>
                    <a:xfrm>
                      <a:off x="-600" y="2809240"/>
                      <a:ext cx="12193200" cy="0"/>
                    </a:xfrm>
                    <a:prstGeom prst="line">
                      <a:avLst/>
                    </a:prstGeom>
                    <a:ln w="9525">
                      <a:solidFill>
                        <a:schemeClr val="tx1">
                          <a:alpha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1B1FDDD-2701-4579-AB13-CB208D9EB626}"/>
                        </a:ext>
                      </a:extLst>
                    </p:cNvPr>
                    <p:cNvCxnSpPr/>
                    <p:nvPr/>
                  </p:nvCxnSpPr>
                  <p:spPr>
                    <a:xfrm>
                      <a:off x="-600" y="3152140"/>
                      <a:ext cx="12193200" cy="0"/>
                    </a:xfrm>
                    <a:prstGeom prst="line">
                      <a:avLst/>
                    </a:prstGeom>
                    <a:ln w="9525">
                      <a:solidFill>
                        <a:schemeClr val="tx1">
                          <a:alpha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62E11FA-713A-474A-9A3F-5DEC4AB26838}"/>
                        </a:ext>
                      </a:extLst>
                    </p:cNvPr>
                    <p:cNvCxnSpPr/>
                    <p:nvPr/>
                  </p:nvCxnSpPr>
                  <p:spPr>
                    <a:xfrm>
                      <a:off x="-600" y="3495040"/>
                      <a:ext cx="12193200" cy="0"/>
                    </a:xfrm>
                    <a:prstGeom prst="line">
                      <a:avLst/>
                    </a:prstGeom>
                    <a:ln w="9525">
                      <a:solidFill>
                        <a:schemeClr val="tx1">
                          <a:alpha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6DE0028-B0B2-4071-97FE-471E38991A89}"/>
                        </a:ext>
                      </a:extLst>
                    </p:cNvPr>
                    <p:cNvCxnSpPr/>
                    <p:nvPr/>
                  </p:nvCxnSpPr>
                  <p:spPr>
                    <a:xfrm>
                      <a:off x="-600" y="3837940"/>
                      <a:ext cx="12193200" cy="0"/>
                    </a:xfrm>
                    <a:prstGeom prst="line">
                      <a:avLst/>
                    </a:prstGeom>
                    <a:ln w="9525">
                      <a:solidFill>
                        <a:schemeClr val="tx1">
                          <a:alpha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5EE58A9-80C3-4064-85EC-9B3EB7F9127C}"/>
                        </a:ext>
                      </a:extLst>
                    </p:cNvPr>
                    <p:cNvCxnSpPr/>
                    <p:nvPr/>
                  </p:nvCxnSpPr>
                  <p:spPr>
                    <a:xfrm>
                      <a:off x="-600" y="4180840"/>
                      <a:ext cx="12193200" cy="0"/>
                    </a:xfrm>
                    <a:prstGeom prst="line">
                      <a:avLst/>
                    </a:prstGeom>
                    <a:ln w="9525">
                      <a:solidFill>
                        <a:schemeClr val="tx1">
                          <a:alpha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7F8EE8-129E-4684-B416-234540872B00}"/>
                        </a:ext>
                      </a:extLst>
                    </p:cNvPr>
                    <p:cNvCxnSpPr/>
                    <p:nvPr/>
                  </p:nvCxnSpPr>
                  <p:spPr>
                    <a:xfrm>
                      <a:off x="-600" y="4523740"/>
                      <a:ext cx="12193200" cy="0"/>
                    </a:xfrm>
                    <a:prstGeom prst="line">
                      <a:avLst/>
                    </a:prstGeom>
                    <a:ln w="9525">
                      <a:solidFill>
                        <a:schemeClr val="tx1">
                          <a:alpha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49B8232-1427-4A5F-B737-5D1938518EBD}"/>
                        </a:ext>
                      </a:extLst>
                    </p:cNvPr>
                    <p:cNvCxnSpPr/>
                    <p:nvPr/>
                  </p:nvCxnSpPr>
                  <p:spPr>
                    <a:xfrm>
                      <a:off x="-600" y="4866640"/>
                      <a:ext cx="12193200" cy="0"/>
                    </a:xfrm>
                    <a:prstGeom prst="line">
                      <a:avLst/>
                    </a:prstGeom>
                    <a:ln w="9525">
                      <a:solidFill>
                        <a:schemeClr val="tx1">
                          <a:alpha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78E405A-AA5A-4F5E-B02C-42D1438FB0BE}"/>
                        </a:ext>
                      </a:extLst>
                    </p:cNvPr>
                    <p:cNvCxnSpPr/>
                    <p:nvPr/>
                  </p:nvCxnSpPr>
                  <p:spPr>
                    <a:xfrm>
                      <a:off x="-600" y="5209540"/>
                      <a:ext cx="12193200" cy="0"/>
                    </a:xfrm>
                    <a:prstGeom prst="line">
                      <a:avLst/>
                    </a:prstGeom>
                    <a:ln w="9525">
                      <a:solidFill>
                        <a:schemeClr val="tx1">
                          <a:alpha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E73621-A899-4450-92A1-B3DAAB460473}"/>
                        </a:ext>
                      </a:extLst>
                    </p:cNvPr>
                    <p:cNvCxnSpPr/>
                    <p:nvPr/>
                  </p:nvCxnSpPr>
                  <p:spPr>
                    <a:xfrm>
                      <a:off x="-600" y="5552440"/>
                      <a:ext cx="12193200" cy="0"/>
                    </a:xfrm>
                    <a:prstGeom prst="line">
                      <a:avLst/>
                    </a:prstGeom>
                    <a:ln w="9525">
                      <a:solidFill>
                        <a:schemeClr val="tx1">
                          <a:alpha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1CC233E-FC42-44EA-BA8C-173E45380E65}"/>
                        </a:ext>
                      </a:extLst>
                    </p:cNvPr>
                    <p:cNvCxnSpPr/>
                    <p:nvPr/>
                  </p:nvCxnSpPr>
                  <p:spPr>
                    <a:xfrm>
                      <a:off x="-600" y="5895340"/>
                      <a:ext cx="12193200" cy="0"/>
                    </a:xfrm>
                    <a:prstGeom prst="line">
                      <a:avLst/>
                    </a:prstGeom>
                    <a:ln w="9525">
                      <a:solidFill>
                        <a:schemeClr val="tx1">
                          <a:alpha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0F23F08-5A18-40F6-82B2-2DCA32B74A0A}"/>
                        </a:ext>
                      </a:extLst>
                    </p:cNvPr>
                    <p:cNvCxnSpPr/>
                    <p:nvPr/>
                  </p:nvCxnSpPr>
                  <p:spPr>
                    <a:xfrm>
                      <a:off x="-601" y="408940"/>
                      <a:ext cx="12193200" cy="0"/>
                    </a:xfrm>
                    <a:prstGeom prst="line">
                      <a:avLst/>
                    </a:prstGeom>
                    <a:ln w="9525">
                      <a:solidFill>
                        <a:schemeClr val="tx1">
                          <a:alpha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4A32352-E9F4-48DD-98FE-63BB19EADF83}"/>
                        </a:ext>
                      </a:extLst>
                    </p:cNvPr>
                    <p:cNvCxnSpPr/>
                    <p:nvPr/>
                  </p:nvCxnSpPr>
                  <p:spPr>
                    <a:xfrm>
                      <a:off x="-600" y="1780540"/>
                      <a:ext cx="12193200" cy="0"/>
                    </a:xfrm>
                    <a:prstGeom prst="line">
                      <a:avLst/>
                    </a:prstGeom>
                    <a:ln w="9525">
                      <a:solidFill>
                        <a:schemeClr val="tx1">
                          <a:alpha val="1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F5179C9-7F3E-4BED-8786-7F1DA287F5C8}"/>
                      </a:ext>
                    </a:extLst>
                  </p:cNvPr>
                  <p:cNvGrpSpPr/>
                  <p:nvPr/>
                </p:nvGrpSpPr>
                <p:grpSpPr>
                  <a:xfrm>
                    <a:off x="-1" y="0"/>
                    <a:ext cx="12192001" cy="6858000"/>
                    <a:chOff x="-1" y="0"/>
                    <a:chExt cx="12192001" cy="6858000"/>
                  </a:xfrm>
                </p:grpSpPr>
                <p:sp>
                  <p:nvSpPr>
                    <p:cNvPr id="17" name="Freeform: Shape 16">
                      <a:extLst>
                        <a:ext uri="{FF2B5EF4-FFF2-40B4-BE49-F238E27FC236}">
                          <a16:creationId xmlns:a16="http://schemas.microsoft.com/office/drawing/2014/main" id="{0B45914A-FB3C-4057-8326-D470F193D5AD}"/>
                        </a:ext>
                      </a:extLst>
                    </p:cNvPr>
                    <p:cNvSpPr/>
                    <p:nvPr/>
                  </p:nvSpPr>
                  <p:spPr>
                    <a:xfrm flipH="1">
                      <a:off x="-1" y="0"/>
                      <a:ext cx="12192001" cy="6858000"/>
                    </a:xfrm>
                    <a:custGeom>
                      <a:avLst/>
                      <a:gdLst>
                        <a:gd name="connsiteX0" fmla="*/ 11497057 w 12192001"/>
                        <a:gd name="connsiteY0" fmla="*/ 521208 h 6858000"/>
                        <a:gd name="connsiteX1" fmla="*/ 11497057 w 12192001"/>
                        <a:gd name="connsiteY1" fmla="*/ 6181344 h 6858000"/>
                        <a:gd name="connsiteX2" fmla="*/ 694944 w 12192001"/>
                        <a:gd name="connsiteY2" fmla="*/ 6181344 h 6858000"/>
                        <a:gd name="connsiteX3" fmla="*/ 694944 w 12192001"/>
                        <a:gd name="connsiteY3" fmla="*/ 521208 h 6858000"/>
                        <a:gd name="connsiteX4" fmla="*/ 12192000 w 12192001"/>
                        <a:gd name="connsiteY4" fmla="*/ 0 h 6858000"/>
                        <a:gd name="connsiteX5" fmla="*/ 3048 w 12192001"/>
                        <a:gd name="connsiteY5" fmla="*/ 0 h 6858000"/>
                        <a:gd name="connsiteX6" fmla="*/ 3048 w 12192001"/>
                        <a:gd name="connsiteY6" fmla="*/ 0 h 6858000"/>
                        <a:gd name="connsiteX7" fmla="*/ 0 w 12192001"/>
                        <a:gd name="connsiteY7" fmla="*/ 0 h 6858000"/>
                        <a:gd name="connsiteX8" fmla="*/ 0 w 12192001"/>
                        <a:gd name="connsiteY8" fmla="*/ 6858000 h 6858000"/>
                        <a:gd name="connsiteX9" fmla="*/ 3048 w 12192001"/>
                        <a:gd name="connsiteY9" fmla="*/ 6858000 h 6858000"/>
                        <a:gd name="connsiteX10" fmla="*/ 694944 w 12192001"/>
                        <a:gd name="connsiteY10" fmla="*/ 6858000 h 6858000"/>
                        <a:gd name="connsiteX11" fmla="*/ 11497057 w 12192001"/>
                        <a:gd name="connsiteY11" fmla="*/ 6858000 h 6858000"/>
                        <a:gd name="connsiteX12" fmla="*/ 12192000 w 12192001"/>
                        <a:gd name="connsiteY12" fmla="*/ 6858000 h 6858000"/>
                        <a:gd name="connsiteX13" fmla="*/ 12192001 w 12192001"/>
                        <a:gd name="connsiteY13" fmla="*/ 6858000 h 6858000"/>
                        <a:gd name="connsiteX14" fmla="*/ 12192001 w 12192001"/>
                        <a:gd name="connsiteY14" fmla="*/ 0 h 6858000"/>
                        <a:gd name="connsiteX15" fmla="*/ 12192000 w 12192001"/>
                        <a:gd name="connsiteY1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1" h="6858000">
                          <a:moveTo>
                            <a:pt x="11497057" y="521208"/>
                          </a:moveTo>
                          <a:lnTo>
                            <a:pt x="11497057" y="6181344"/>
                          </a:lnTo>
                          <a:lnTo>
                            <a:pt x="694944" y="6181344"/>
                          </a:lnTo>
                          <a:lnTo>
                            <a:pt x="694944" y="521208"/>
                          </a:lnTo>
                          <a:close/>
                          <a:moveTo>
                            <a:pt x="12192000" y="0"/>
                          </a:moveTo>
                          <a:lnTo>
                            <a:pt x="3048" y="0"/>
                          </a:lnTo>
                          <a:lnTo>
                            <a:pt x="3048" y="0"/>
                          </a:lnTo>
                          <a:lnTo>
                            <a:pt x="0" y="0"/>
                          </a:lnTo>
                          <a:lnTo>
                            <a:pt x="0" y="6858000"/>
                          </a:lnTo>
                          <a:lnTo>
                            <a:pt x="3048" y="6858000"/>
                          </a:lnTo>
                          <a:lnTo>
                            <a:pt x="694944" y="6858000"/>
                          </a:lnTo>
                          <a:lnTo>
                            <a:pt x="11497057" y="6858000"/>
                          </a:lnTo>
                          <a:lnTo>
                            <a:pt x="12192000" y="6858000"/>
                          </a:lnTo>
                          <a:lnTo>
                            <a:pt x="12192001" y="6858000"/>
                          </a:lnTo>
                          <a:lnTo>
                            <a:pt x="12192001" y="0"/>
                          </a:lnTo>
                          <a:lnTo>
                            <a:pt x="12192000" y="0"/>
                          </a:lnTo>
                          <a:close/>
                        </a:path>
                      </a:pathLst>
                    </a:custGeom>
                    <a:solidFill>
                      <a:srgbClr val="FF0000">
                        <a:alpha val="10000"/>
                      </a:srgb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4191A"/>
                        </a:solidFill>
                        <a:effectLst/>
                        <a:uLnTx/>
                        <a:uFillTx/>
                        <a:latin typeface="Arial" panose="020B0604020202020204"/>
                        <a:ea typeface="+mn-ea"/>
                        <a:cs typeface="+mn-cs"/>
                      </a:endParaRPr>
                    </a:p>
                  </p:txBody>
                </p:sp>
                <p:sp>
                  <p:nvSpPr>
                    <p:cNvPr id="18" name="Freeform: Shape 17">
                      <a:extLst>
                        <a:ext uri="{FF2B5EF4-FFF2-40B4-BE49-F238E27FC236}">
                          <a16:creationId xmlns:a16="http://schemas.microsoft.com/office/drawing/2014/main" id="{BE9B8DE6-64D3-4530-AB8A-BB9132D65E3C}"/>
                        </a:ext>
                      </a:extLst>
                    </p:cNvPr>
                    <p:cNvSpPr/>
                    <p:nvPr/>
                  </p:nvSpPr>
                  <p:spPr>
                    <a:xfrm>
                      <a:off x="694943" y="1892808"/>
                      <a:ext cx="10799064" cy="4288536"/>
                    </a:xfrm>
                    <a:custGeom>
                      <a:avLst/>
                      <a:gdLst>
                        <a:gd name="connsiteX0" fmla="*/ 0 w 581660"/>
                        <a:gd name="connsiteY0" fmla="*/ 0 h 5979160"/>
                        <a:gd name="connsiteX1" fmla="*/ 581660 w 581660"/>
                        <a:gd name="connsiteY1" fmla="*/ 0 h 5979160"/>
                        <a:gd name="connsiteX2" fmla="*/ 581660 w 581660"/>
                        <a:gd name="connsiteY2" fmla="*/ 5979160 h 5979160"/>
                        <a:gd name="connsiteX3" fmla="*/ 0 w 581660"/>
                        <a:gd name="connsiteY3" fmla="*/ 5979160 h 5979160"/>
                        <a:gd name="connsiteX4" fmla="*/ 0 w 581660"/>
                        <a:gd name="connsiteY4" fmla="*/ 0 h 597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60" h="5979160">
                          <a:moveTo>
                            <a:pt x="0" y="0"/>
                          </a:moveTo>
                          <a:lnTo>
                            <a:pt x="581660" y="0"/>
                          </a:lnTo>
                          <a:lnTo>
                            <a:pt x="581660" y="5979160"/>
                          </a:lnTo>
                          <a:lnTo>
                            <a:pt x="0" y="5979160"/>
                          </a:lnTo>
                          <a:lnTo>
                            <a:pt x="0" y="0"/>
                          </a:lnTo>
                          <a:close/>
                        </a:path>
                      </a:pathLst>
                    </a:custGeom>
                    <a:noFill/>
                    <a:ln>
                      <a:solidFill>
                        <a:srgbClr val="00B05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a:p>
                  </p:txBody>
                </p:sp>
              </p:grpSp>
            </p:grpSp>
          </p:grpSp>
          <p:cxnSp>
            <p:nvCxnSpPr>
              <p:cNvPr id="10" name="Straight Connector 9">
                <a:extLst>
                  <a:ext uri="{FF2B5EF4-FFF2-40B4-BE49-F238E27FC236}">
                    <a16:creationId xmlns:a16="http://schemas.microsoft.com/office/drawing/2014/main" id="{4B1D0EFF-8CEB-462F-99B0-4E441993E94F}"/>
                  </a:ext>
                </a:extLst>
              </p:cNvPr>
              <p:cNvCxnSpPr/>
              <p:nvPr userDrawn="1"/>
            </p:nvCxnSpPr>
            <p:spPr>
              <a:xfrm>
                <a:off x="-600" y="6460236"/>
                <a:ext cx="12193200" cy="0"/>
              </a:xfrm>
              <a:prstGeom prst="line">
                <a:avLst/>
              </a:prstGeom>
              <a:ln w="9525">
                <a:solidFill>
                  <a:srgbClr val="FF0000"/>
                </a:solidFill>
                <a:miter lim="800000"/>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59492A0-0901-4C2D-B1B7-62C905E60305}"/>
                  </a:ext>
                </a:extLst>
              </p:cNvPr>
              <p:cNvCxnSpPr/>
              <p:nvPr userDrawn="1"/>
            </p:nvCxnSpPr>
            <p:spPr>
              <a:xfrm>
                <a:off x="-600" y="6185916"/>
                <a:ext cx="12193200" cy="0"/>
              </a:xfrm>
              <a:prstGeom prst="line">
                <a:avLst/>
              </a:prstGeom>
              <a:ln w="9525">
                <a:solidFill>
                  <a:srgbClr val="FF0000"/>
                </a:solidFill>
                <a:miter lim="800000"/>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A7FAABF3-59F2-4D73-8049-38D880D5ED87}"/>
                </a:ext>
              </a:extLst>
            </p:cNvPr>
            <p:cNvSpPr txBox="1"/>
            <p:nvPr userDrawn="1"/>
          </p:nvSpPr>
          <p:spPr>
            <a:xfrm>
              <a:off x="697992" y="6007608"/>
              <a:ext cx="7085584" cy="474472"/>
            </a:xfrm>
            <a:prstGeom prst="rect">
              <a:avLst/>
            </a:prstGeom>
            <a:noFill/>
          </p:spPr>
          <p:txBody>
            <a:bodyPr wrap="square" lIns="0" tIns="0" rIns="0" bIns="0" rtlCol="0" anchor="b">
              <a:noAutofit/>
            </a:bodyPr>
            <a:lstStyle/>
            <a:p>
              <a:pPr algn="l"/>
              <a:r>
                <a:rPr lang="en-US" sz="1000">
                  <a:solidFill>
                    <a:schemeClr val="tx1">
                      <a:lumMod val="90000"/>
                      <a:lumOff val="10000"/>
                    </a:schemeClr>
                  </a:solidFill>
                </a:rPr>
                <a:t>Source goes here, bottom aligned, 10 </a:t>
              </a:r>
              <a:r>
                <a:rPr lang="en-US" sz="1000" err="1">
                  <a:solidFill>
                    <a:schemeClr val="tx1">
                      <a:lumMod val="90000"/>
                      <a:lumOff val="10000"/>
                    </a:schemeClr>
                  </a:solidFill>
                </a:rPr>
                <a:t>pt</a:t>
              </a:r>
              <a:r>
                <a:rPr lang="en-US" sz="1000">
                  <a:solidFill>
                    <a:schemeClr val="tx1">
                      <a:lumMod val="90000"/>
                      <a:lumOff val="10000"/>
                    </a:schemeClr>
                  </a:solidFill>
                </a:rPr>
                <a:t> font. Source should be three lines or less. It is okay to widen the source box only if doing so is required to keep the source notes at three lines or less. Keep in mind that the wider the box, the hard to read multiple lines of text. Change the source notes to white over dark backgrounds or dark photography.</a:t>
              </a:r>
            </a:p>
          </p:txBody>
        </p:sp>
      </p:grpSp>
    </p:spTree>
    <p:extLst>
      <p:ext uri="{BB962C8B-B14F-4D97-AF65-F5344CB8AC3E}">
        <p14:creationId xmlns:p14="http://schemas.microsoft.com/office/powerpoint/2010/main" val="1472226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st Master">
    <p:bg>
      <p:bgPr>
        <a:pattFill prst="wdUpDiag">
          <a:fgClr>
            <a:srgbClr val="FFC000"/>
          </a:fgClr>
          <a:bgClr>
            <a:srgbClr val="F4BA00"/>
          </a:bgClr>
        </a:patt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7AD5451-14E2-4079-BD22-C135C9AFA74B}"/>
              </a:ext>
            </a:extLst>
          </p:cNvPr>
          <p:cNvSpPr txBox="1"/>
          <p:nvPr userDrawn="1"/>
        </p:nvSpPr>
        <p:spPr>
          <a:xfrm>
            <a:off x="3344333" y="1813173"/>
            <a:ext cx="5503334" cy="3231654"/>
          </a:xfrm>
          <a:prstGeom prst="rect">
            <a:avLst/>
          </a:prstGeom>
          <a:noFill/>
        </p:spPr>
        <p:txBody>
          <a:bodyPr wrap="square" rtlCol="0" anchor="ctr">
            <a:spAutoFit/>
          </a:bodyPr>
          <a:lstStyle/>
          <a:p>
            <a:pPr algn="ctr"/>
            <a:r>
              <a:rPr lang="en-US" sz="4400"/>
              <a:t>Every master after this one is not part of the main template. </a:t>
            </a:r>
          </a:p>
          <a:p>
            <a:pPr algn="ctr"/>
            <a:r>
              <a:rPr lang="en-US" sz="2400"/>
              <a:t>Please reassign slides after this one to a master prior to this one, and delete the layouts after this.</a:t>
            </a:r>
            <a:endParaRPr lang="en-US" sz="4400"/>
          </a:p>
        </p:txBody>
      </p:sp>
    </p:spTree>
    <p:extLst>
      <p:ext uri="{BB962C8B-B14F-4D97-AF65-F5344CB8AC3E}">
        <p14:creationId xmlns:p14="http://schemas.microsoft.com/office/powerpoint/2010/main" val="4068263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C6515B-068D-4683-B0AD-14D35B7493E2}"/>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D695F17-9465-4AE1-9FCE-1ECCFD1EC68F}"/>
              </a:ext>
            </a:extLst>
          </p:cNvPr>
          <p:cNvSpPr>
            <a:spLocks noGrp="1"/>
          </p:cNvSpPr>
          <p:nvPr>
            <p:ph type="dt" sz="half" idx="10"/>
          </p:nvPr>
        </p:nvSpPr>
        <p:spPr/>
        <p:txBody>
          <a:bodyPr/>
          <a:lstStyle/>
          <a:p>
            <a:fld id="{28DB8F6B-0BFA-4CFD-9A3C-8C34EF389099}" type="datetime1">
              <a:rPr lang="en-US" smtClean="0"/>
              <a:t>3/14/2018</a:t>
            </a:fld>
            <a:endParaRPr lang="en-US"/>
          </a:p>
        </p:txBody>
      </p:sp>
      <p:sp>
        <p:nvSpPr>
          <p:cNvPr id="5" name="Footer Placeholder 4">
            <a:extLst>
              <a:ext uri="{FF2B5EF4-FFF2-40B4-BE49-F238E27FC236}">
                <a16:creationId xmlns:a16="http://schemas.microsoft.com/office/drawing/2014/main" id="{4CD2DB19-D8DE-47C9-89A6-B4133E7F40F1}"/>
              </a:ext>
            </a:extLst>
          </p:cNvPr>
          <p:cNvSpPr>
            <a:spLocks noGrp="1"/>
          </p:cNvSpPr>
          <p:nvPr>
            <p:ph type="ftr" sz="quarter" idx="11"/>
          </p:nvPr>
        </p:nvSpPr>
        <p:spPr/>
        <p:txBody>
          <a:bodyPr/>
          <a:lstStyle/>
          <a:p>
            <a:r>
              <a:rPr lang="en-US" dirty="0"/>
              <a:t>© Kinney Group, 2018</a:t>
            </a:r>
          </a:p>
        </p:txBody>
      </p:sp>
      <p:sp>
        <p:nvSpPr>
          <p:cNvPr id="6" name="Slide Number Placeholder 5">
            <a:extLst>
              <a:ext uri="{FF2B5EF4-FFF2-40B4-BE49-F238E27FC236}">
                <a16:creationId xmlns:a16="http://schemas.microsoft.com/office/drawing/2014/main" id="{0B942FE7-4515-4BDD-9D8B-9434BDA5877A}"/>
              </a:ext>
            </a:extLst>
          </p:cNvPr>
          <p:cNvSpPr>
            <a:spLocks noGrp="1"/>
          </p:cNvSpPr>
          <p:nvPr>
            <p:ph type="sldNum" sz="quarter" idx="12"/>
          </p:nvPr>
        </p:nvSpPr>
        <p:spPr/>
        <p:txBody>
          <a:bodyPr/>
          <a:lstStyle/>
          <a:p>
            <a:fld id="{4F9C8035-0985-42BC-822B-2001D85D7F5B}" type="slidenum">
              <a:rPr lang="en-US" smtClean="0"/>
              <a:t>‹#›</a:t>
            </a:fld>
            <a:endParaRPr lang="en-US"/>
          </a:p>
        </p:txBody>
      </p:sp>
      <p:sp>
        <p:nvSpPr>
          <p:cNvPr id="9" name="Subtitle 2">
            <a:extLst>
              <a:ext uri="{FF2B5EF4-FFF2-40B4-BE49-F238E27FC236}">
                <a16:creationId xmlns:a16="http://schemas.microsoft.com/office/drawing/2014/main" id="{F2D29506-7E2F-4B87-832D-9FFBD5A9F044}"/>
              </a:ext>
            </a:extLst>
          </p:cNvPr>
          <p:cNvSpPr>
            <a:spLocks noGrp="1"/>
          </p:cNvSpPr>
          <p:nvPr>
            <p:ph type="subTitle" idx="14"/>
          </p:nvPr>
        </p:nvSpPr>
        <p:spPr>
          <a:xfrm>
            <a:off x="697229" y="1207856"/>
            <a:ext cx="10799064" cy="332399"/>
          </a:xfrm>
        </p:spPr>
        <p:txBody>
          <a:bodyPr anchor="t">
            <a:spAutoFit/>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6">
            <a:extLst>
              <a:ext uri="{FF2B5EF4-FFF2-40B4-BE49-F238E27FC236}">
                <a16:creationId xmlns:a16="http://schemas.microsoft.com/office/drawing/2014/main" id="{3E716DC8-2E0B-429D-9DAA-34D05EB4B638}"/>
              </a:ext>
            </a:extLst>
          </p:cNvPr>
          <p:cNvSpPr>
            <a:spLocks noGrp="1"/>
          </p:cNvSpPr>
          <p:nvPr>
            <p:ph type="title" hasCustomPrompt="1"/>
          </p:nvPr>
        </p:nvSpPr>
        <p:spPr/>
        <p:txBody>
          <a:bodyPr/>
          <a:lstStyle>
            <a:lvl1pPr>
              <a:defRPr/>
            </a:lvl1pPr>
          </a:lstStyle>
          <a:p>
            <a:r>
              <a:rPr lang="en-US" dirty="0"/>
              <a:t>Click to add a one-line title</a:t>
            </a:r>
          </a:p>
        </p:txBody>
      </p:sp>
    </p:spTree>
    <p:extLst>
      <p:ext uri="{BB962C8B-B14F-4D97-AF65-F5344CB8AC3E}">
        <p14:creationId xmlns:p14="http://schemas.microsoft.com/office/powerpoint/2010/main" val="1991528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D695F17-9465-4AE1-9FCE-1ECCFD1EC68F}"/>
              </a:ext>
            </a:extLst>
          </p:cNvPr>
          <p:cNvSpPr>
            <a:spLocks noGrp="1"/>
          </p:cNvSpPr>
          <p:nvPr>
            <p:ph type="dt" sz="half" idx="10"/>
          </p:nvPr>
        </p:nvSpPr>
        <p:spPr/>
        <p:txBody>
          <a:bodyPr/>
          <a:lstStyle/>
          <a:p>
            <a:fld id="{28DB8F6B-0BFA-4CFD-9A3C-8C34EF389099}" type="datetime1">
              <a:rPr lang="en-US" smtClean="0"/>
              <a:t>3/14/2018</a:t>
            </a:fld>
            <a:endParaRPr lang="en-US"/>
          </a:p>
        </p:txBody>
      </p:sp>
      <p:sp>
        <p:nvSpPr>
          <p:cNvPr id="5" name="Footer Placeholder 4">
            <a:extLst>
              <a:ext uri="{FF2B5EF4-FFF2-40B4-BE49-F238E27FC236}">
                <a16:creationId xmlns:a16="http://schemas.microsoft.com/office/drawing/2014/main" id="{4CD2DB19-D8DE-47C9-89A6-B4133E7F40F1}"/>
              </a:ext>
            </a:extLst>
          </p:cNvPr>
          <p:cNvSpPr>
            <a:spLocks noGrp="1"/>
          </p:cNvSpPr>
          <p:nvPr>
            <p:ph type="ftr" sz="quarter" idx="11"/>
          </p:nvPr>
        </p:nvSpPr>
        <p:spPr/>
        <p:txBody>
          <a:bodyPr/>
          <a:lstStyle/>
          <a:p>
            <a:r>
              <a:rPr lang="en-US" dirty="0"/>
              <a:t>© Kinney Group, 2018</a:t>
            </a:r>
          </a:p>
        </p:txBody>
      </p:sp>
      <p:sp>
        <p:nvSpPr>
          <p:cNvPr id="6" name="Slide Number Placeholder 5">
            <a:extLst>
              <a:ext uri="{FF2B5EF4-FFF2-40B4-BE49-F238E27FC236}">
                <a16:creationId xmlns:a16="http://schemas.microsoft.com/office/drawing/2014/main" id="{0B942FE7-4515-4BDD-9D8B-9434BDA5877A}"/>
              </a:ext>
            </a:extLst>
          </p:cNvPr>
          <p:cNvSpPr>
            <a:spLocks noGrp="1"/>
          </p:cNvSpPr>
          <p:nvPr>
            <p:ph type="sldNum" sz="quarter" idx="12"/>
          </p:nvPr>
        </p:nvSpPr>
        <p:spPr/>
        <p:txBody>
          <a:bodyPr/>
          <a:lstStyle/>
          <a:p>
            <a:fld id="{4F9C8035-0985-42BC-822B-2001D85D7F5B}" type="slidenum">
              <a:rPr lang="en-US" smtClean="0"/>
              <a:t>‹#›</a:t>
            </a:fld>
            <a:endParaRPr lang="en-US"/>
          </a:p>
        </p:txBody>
      </p:sp>
      <p:sp>
        <p:nvSpPr>
          <p:cNvPr id="9" name="Subtitle 2">
            <a:extLst>
              <a:ext uri="{FF2B5EF4-FFF2-40B4-BE49-F238E27FC236}">
                <a16:creationId xmlns:a16="http://schemas.microsoft.com/office/drawing/2014/main" id="{F2D29506-7E2F-4B87-832D-9FFBD5A9F044}"/>
              </a:ext>
            </a:extLst>
          </p:cNvPr>
          <p:cNvSpPr>
            <a:spLocks noGrp="1"/>
          </p:cNvSpPr>
          <p:nvPr>
            <p:ph type="subTitle" idx="14"/>
          </p:nvPr>
        </p:nvSpPr>
        <p:spPr>
          <a:xfrm>
            <a:off x="697229" y="1207856"/>
            <a:ext cx="10799064" cy="332399"/>
          </a:xfrm>
        </p:spPr>
        <p:txBody>
          <a:bodyPr anchor="t">
            <a:spAutoFit/>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6">
            <a:extLst>
              <a:ext uri="{FF2B5EF4-FFF2-40B4-BE49-F238E27FC236}">
                <a16:creationId xmlns:a16="http://schemas.microsoft.com/office/drawing/2014/main" id="{3E716DC8-2E0B-429D-9DAA-34D05EB4B638}"/>
              </a:ext>
            </a:extLst>
          </p:cNvPr>
          <p:cNvSpPr>
            <a:spLocks noGrp="1"/>
          </p:cNvSpPr>
          <p:nvPr>
            <p:ph type="title" hasCustomPrompt="1"/>
          </p:nvPr>
        </p:nvSpPr>
        <p:spPr/>
        <p:txBody>
          <a:bodyPr/>
          <a:lstStyle>
            <a:lvl1pPr>
              <a:defRPr/>
            </a:lvl1pPr>
          </a:lstStyle>
          <a:p>
            <a:r>
              <a:rPr lang="en-US" dirty="0"/>
              <a:t>Click to add a one-line title</a:t>
            </a:r>
          </a:p>
        </p:txBody>
      </p:sp>
    </p:spTree>
    <p:extLst>
      <p:ext uri="{BB962C8B-B14F-4D97-AF65-F5344CB8AC3E}">
        <p14:creationId xmlns:p14="http://schemas.microsoft.com/office/powerpoint/2010/main" val="2020692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0D335A7-E85F-4CEB-8CA0-89001BECC23E}"/>
              </a:ext>
            </a:extLst>
          </p:cNvPr>
          <p:cNvSpPr>
            <a:spLocks noGrp="1"/>
          </p:cNvSpPr>
          <p:nvPr>
            <p:ph type="dt" sz="half" idx="10"/>
          </p:nvPr>
        </p:nvSpPr>
        <p:spPr/>
        <p:txBody>
          <a:bodyPr/>
          <a:lstStyle/>
          <a:p>
            <a:fld id="{85694A47-5468-41F4-AB5A-1F3E542991ED}" type="datetime1">
              <a:rPr lang="en-US" smtClean="0"/>
              <a:t>3/14/2018</a:t>
            </a:fld>
            <a:endParaRPr lang="en-US"/>
          </a:p>
        </p:txBody>
      </p:sp>
      <p:sp>
        <p:nvSpPr>
          <p:cNvPr id="4" name="Footer Placeholder 3">
            <a:extLst>
              <a:ext uri="{FF2B5EF4-FFF2-40B4-BE49-F238E27FC236}">
                <a16:creationId xmlns:a16="http://schemas.microsoft.com/office/drawing/2014/main" id="{CD94ED97-D679-46DF-8694-2C71A3F85DCA}"/>
              </a:ext>
            </a:extLst>
          </p:cNvPr>
          <p:cNvSpPr>
            <a:spLocks noGrp="1"/>
          </p:cNvSpPr>
          <p:nvPr>
            <p:ph type="ftr" sz="quarter" idx="11"/>
          </p:nvPr>
        </p:nvSpPr>
        <p:spPr/>
        <p:txBody>
          <a:bodyPr/>
          <a:lstStyle/>
          <a:p>
            <a:r>
              <a:rPr lang="en-US" dirty="0"/>
              <a:t>© Kinney Group, 2018</a:t>
            </a:r>
          </a:p>
        </p:txBody>
      </p:sp>
      <p:sp>
        <p:nvSpPr>
          <p:cNvPr id="5" name="Slide Number Placeholder 4">
            <a:extLst>
              <a:ext uri="{FF2B5EF4-FFF2-40B4-BE49-F238E27FC236}">
                <a16:creationId xmlns:a16="http://schemas.microsoft.com/office/drawing/2014/main" id="{C4A83503-9F37-4079-8BC3-FA9AB9221BF7}"/>
              </a:ext>
            </a:extLst>
          </p:cNvPr>
          <p:cNvSpPr>
            <a:spLocks noGrp="1"/>
          </p:cNvSpPr>
          <p:nvPr>
            <p:ph type="sldNum" sz="quarter" idx="12"/>
          </p:nvPr>
        </p:nvSpPr>
        <p:spPr/>
        <p:txBody>
          <a:bodyPr/>
          <a:lstStyle/>
          <a:p>
            <a:fld id="{4F9C8035-0985-42BC-822B-2001D85D7F5B}" type="slidenum">
              <a:rPr lang="en-US" smtClean="0"/>
              <a:pPr/>
              <a:t>‹#›</a:t>
            </a:fld>
            <a:endParaRPr lang="en-US"/>
          </a:p>
        </p:txBody>
      </p:sp>
      <p:sp>
        <p:nvSpPr>
          <p:cNvPr id="7" name="Content Placeholder 6">
            <a:extLst>
              <a:ext uri="{FF2B5EF4-FFF2-40B4-BE49-F238E27FC236}">
                <a16:creationId xmlns:a16="http://schemas.microsoft.com/office/drawing/2014/main" id="{BD7A8A6F-E460-43C5-BCA3-C7302A5D38E3}"/>
              </a:ext>
            </a:extLst>
          </p:cNvPr>
          <p:cNvSpPr>
            <a:spLocks noGrp="1"/>
          </p:cNvSpPr>
          <p:nvPr>
            <p:ph sz="quarter" idx="13"/>
          </p:nvPr>
        </p:nvSpPr>
        <p:spPr>
          <a:xfrm>
            <a:off x="697230" y="1974850"/>
            <a:ext cx="4937760" cy="4032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a:extLst>
              <a:ext uri="{FF2B5EF4-FFF2-40B4-BE49-F238E27FC236}">
                <a16:creationId xmlns:a16="http://schemas.microsoft.com/office/drawing/2014/main" id="{AD15ED88-E339-4B00-B5D1-E109787A8F17}"/>
              </a:ext>
            </a:extLst>
          </p:cNvPr>
          <p:cNvSpPr>
            <a:spLocks noGrp="1"/>
          </p:cNvSpPr>
          <p:nvPr>
            <p:ph sz="quarter" idx="14"/>
          </p:nvPr>
        </p:nvSpPr>
        <p:spPr>
          <a:xfrm>
            <a:off x="6559296" y="1974850"/>
            <a:ext cx="4937760" cy="4032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ubtitle 2">
            <a:extLst>
              <a:ext uri="{FF2B5EF4-FFF2-40B4-BE49-F238E27FC236}">
                <a16:creationId xmlns:a16="http://schemas.microsoft.com/office/drawing/2014/main" id="{73D31074-C4C3-4F72-AF93-A02BA1E857F1}"/>
              </a:ext>
            </a:extLst>
          </p:cNvPr>
          <p:cNvSpPr>
            <a:spLocks noGrp="1"/>
          </p:cNvSpPr>
          <p:nvPr>
            <p:ph type="subTitle" idx="15"/>
          </p:nvPr>
        </p:nvSpPr>
        <p:spPr>
          <a:xfrm>
            <a:off x="697229" y="1207856"/>
            <a:ext cx="10799064" cy="332399"/>
          </a:xfrm>
        </p:spPr>
        <p:txBody>
          <a:bodyPr anchor="t">
            <a:spAutoFit/>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71B4FAD1-849F-45CB-B01A-C127EC814C63}"/>
              </a:ext>
            </a:extLst>
          </p:cNvPr>
          <p:cNvSpPr>
            <a:spLocks noGrp="1"/>
          </p:cNvSpPr>
          <p:nvPr>
            <p:ph type="title" hasCustomPrompt="1"/>
          </p:nvPr>
        </p:nvSpPr>
        <p:spPr/>
        <p:txBody>
          <a:bodyPr/>
          <a:lstStyle>
            <a:lvl1pPr>
              <a:defRPr/>
            </a:lvl1pPr>
          </a:lstStyle>
          <a:p>
            <a:r>
              <a:rPr lang="en-US" dirty="0"/>
              <a:t>Click to add a one-line title</a:t>
            </a:r>
          </a:p>
        </p:txBody>
      </p:sp>
    </p:spTree>
    <p:extLst>
      <p:ext uri="{BB962C8B-B14F-4D97-AF65-F5344CB8AC3E}">
        <p14:creationId xmlns:p14="http://schemas.microsoft.com/office/powerpoint/2010/main" val="27122607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0D335A7-E85F-4CEB-8CA0-89001BECC23E}"/>
              </a:ext>
            </a:extLst>
          </p:cNvPr>
          <p:cNvSpPr>
            <a:spLocks noGrp="1"/>
          </p:cNvSpPr>
          <p:nvPr>
            <p:ph type="dt" sz="half" idx="10"/>
          </p:nvPr>
        </p:nvSpPr>
        <p:spPr/>
        <p:txBody>
          <a:bodyPr/>
          <a:lstStyle/>
          <a:p>
            <a:fld id="{EE2B44B8-B89C-43E3-9C0C-1546AD186022}" type="datetime1">
              <a:rPr lang="en-US" smtClean="0"/>
              <a:t>3/14/2018</a:t>
            </a:fld>
            <a:endParaRPr lang="en-US"/>
          </a:p>
        </p:txBody>
      </p:sp>
      <p:sp>
        <p:nvSpPr>
          <p:cNvPr id="4" name="Footer Placeholder 3">
            <a:extLst>
              <a:ext uri="{FF2B5EF4-FFF2-40B4-BE49-F238E27FC236}">
                <a16:creationId xmlns:a16="http://schemas.microsoft.com/office/drawing/2014/main" id="{CD94ED97-D679-46DF-8694-2C71A3F85DCA}"/>
              </a:ext>
            </a:extLst>
          </p:cNvPr>
          <p:cNvSpPr>
            <a:spLocks noGrp="1"/>
          </p:cNvSpPr>
          <p:nvPr>
            <p:ph type="ftr" sz="quarter" idx="11"/>
          </p:nvPr>
        </p:nvSpPr>
        <p:spPr/>
        <p:txBody>
          <a:bodyPr/>
          <a:lstStyle/>
          <a:p>
            <a:r>
              <a:rPr lang="en-US" dirty="0"/>
              <a:t>© Kinney Group, 2018</a:t>
            </a:r>
          </a:p>
        </p:txBody>
      </p:sp>
      <p:sp>
        <p:nvSpPr>
          <p:cNvPr id="5" name="Slide Number Placeholder 4">
            <a:extLst>
              <a:ext uri="{FF2B5EF4-FFF2-40B4-BE49-F238E27FC236}">
                <a16:creationId xmlns:a16="http://schemas.microsoft.com/office/drawing/2014/main" id="{C4A83503-9F37-4079-8BC3-FA9AB9221BF7}"/>
              </a:ext>
            </a:extLst>
          </p:cNvPr>
          <p:cNvSpPr>
            <a:spLocks noGrp="1"/>
          </p:cNvSpPr>
          <p:nvPr>
            <p:ph type="sldNum" sz="quarter" idx="12"/>
          </p:nvPr>
        </p:nvSpPr>
        <p:spPr/>
        <p:txBody>
          <a:bodyPr/>
          <a:lstStyle/>
          <a:p>
            <a:fld id="{4F9C8035-0985-42BC-822B-2001D85D7F5B}" type="slidenum">
              <a:rPr lang="en-US" smtClean="0"/>
              <a:pPr/>
              <a:t>‹#›</a:t>
            </a:fld>
            <a:endParaRPr lang="en-US"/>
          </a:p>
        </p:txBody>
      </p:sp>
      <p:sp>
        <p:nvSpPr>
          <p:cNvPr id="7" name="Content Placeholder 6">
            <a:extLst>
              <a:ext uri="{FF2B5EF4-FFF2-40B4-BE49-F238E27FC236}">
                <a16:creationId xmlns:a16="http://schemas.microsoft.com/office/drawing/2014/main" id="{BD7A8A6F-E460-43C5-BCA3-C7302A5D38E3}"/>
              </a:ext>
            </a:extLst>
          </p:cNvPr>
          <p:cNvSpPr>
            <a:spLocks noGrp="1"/>
          </p:cNvSpPr>
          <p:nvPr>
            <p:ph sz="quarter" idx="13"/>
          </p:nvPr>
        </p:nvSpPr>
        <p:spPr>
          <a:xfrm>
            <a:off x="697230" y="1974850"/>
            <a:ext cx="3364992" cy="403250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a:extLst>
              <a:ext uri="{FF2B5EF4-FFF2-40B4-BE49-F238E27FC236}">
                <a16:creationId xmlns:a16="http://schemas.microsoft.com/office/drawing/2014/main" id="{AD15ED88-E339-4B00-B5D1-E109787A8F17}"/>
              </a:ext>
            </a:extLst>
          </p:cNvPr>
          <p:cNvSpPr>
            <a:spLocks noGrp="1"/>
          </p:cNvSpPr>
          <p:nvPr>
            <p:ph sz="quarter" idx="14"/>
          </p:nvPr>
        </p:nvSpPr>
        <p:spPr>
          <a:xfrm>
            <a:off x="4413504" y="1974850"/>
            <a:ext cx="3364992" cy="403250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6">
            <a:extLst>
              <a:ext uri="{FF2B5EF4-FFF2-40B4-BE49-F238E27FC236}">
                <a16:creationId xmlns:a16="http://schemas.microsoft.com/office/drawing/2014/main" id="{1416C7CF-FB79-4F63-83CF-D75581430E44}"/>
              </a:ext>
            </a:extLst>
          </p:cNvPr>
          <p:cNvSpPr>
            <a:spLocks noGrp="1"/>
          </p:cNvSpPr>
          <p:nvPr>
            <p:ph sz="quarter" idx="15"/>
          </p:nvPr>
        </p:nvSpPr>
        <p:spPr>
          <a:xfrm>
            <a:off x="8132065" y="1974850"/>
            <a:ext cx="3364992" cy="403250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DC99A106-FBEE-41A1-BCB6-D2D1A6B3B45A}"/>
              </a:ext>
            </a:extLst>
          </p:cNvPr>
          <p:cNvSpPr>
            <a:spLocks noGrp="1"/>
          </p:cNvSpPr>
          <p:nvPr>
            <p:ph type="title" hasCustomPrompt="1"/>
          </p:nvPr>
        </p:nvSpPr>
        <p:spPr/>
        <p:txBody>
          <a:bodyPr/>
          <a:lstStyle>
            <a:lvl1pPr>
              <a:defRPr/>
            </a:lvl1pPr>
          </a:lstStyle>
          <a:p>
            <a:r>
              <a:rPr lang="en-US" dirty="0"/>
              <a:t>Click to add a one-line title</a:t>
            </a:r>
          </a:p>
        </p:txBody>
      </p:sp>
      <p:sp>
        <p:nvSpPr>
          <p:cNvPr id="11" name="Subtitle 2">
            <a:extLst>
              <a:ext uri="{FF2B5EF4-FFF2-40B4-BE49-F238E27FC236}">
                <a16:creationId xmlns:a16="http://schemas.microsoft.com/office/drawing/2014/main" id="{37FB55C3-CA76-4C6A-8E04-4A9D51806A2A}"/>
              </a:ext>
            </a:extLst>
          </p:cNvPr>
          <p:cNvSpPr>
            <a:spLocks noGrp="1"/>
          </p:cNvSpPr>
          <p:nvPr>
            <p:ph type="subTitle" idx="16"/>
          </p:nvPr>
        </p:nvSpPr>
        <p:spPr>
          <a:xfrm>
            <a:off x="697229" y="1207856"/>
            <a:ext cx="10799064" cy="332399"/>
          </a:xfrm>
        </p:spPr>
        <p:txBody>
          <a:bodyPr anchor="t">
            <a:spAutoFit/>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254619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1/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0D335A7-E85F-4CEB-8CA0-89001BECC23E}"/>
              </a:ext>
            </a:extLst>
          </p:cNvPr>
          <p:cNvSpPr>
            <a:spLocks noGrp="1"/>
          </p:cNvSpPr>
          <p:nvPr>
            <p:ph type="dt" sz="half" idx="10"/>
          </p:nvPr>
        </p:nvSpPr>
        <p:spPr/>
        <p:txBody>
          <a:bodyPr/>
          <a:lstStyle/>
          <a:p>
            <a:fld id="{DD8C74DB-E251-4E5C-BA6C-FC61AD697765}" type="datetime1">
              <a:rPr lang="en-US" smtClean="0"/>
              <a:t>3/14/2018</a:t>
            </a:fld>
            <a:endParaRPr lang="en-US"/>
          </a:p>
        </p:txBody>
      </p:sp>
      <p:sp>
        <p:nvSpPr>
          <p:cNvPr id="4" name="Footer Placeholder 3">
            <a:extLst>
              <a:ext uri="{FF2B5EF4-FFF2-40B4-BE49-F238E27FC236}">
                <a16:creationId xmlns:a16="http://schemas.microsoft.com/office/drawing/2014/main" id="{CD94ED97-D679-46DF-8694-2C71A3F85DCA}"/>
              </a:ext>
            </a:extLst>
          </p:cNvPr>
          <p:cNvSpPr>
            <a:spLocks noGrp="1"/>
          </p:cNvSpPr>
          <p:nvPr>
            <p:ph type="ftr" sz="quarter" idx="11"/>
          </p:nvPr>
        </p:nvSpPr>
        <p:spPr/>
        <p:txBody>
          <a:bodyPr/>
          <a:lstStyle/>
          <a:p>
            <a:r>
              <a:rPr lang="en-US" dirty="0"/>
              <a:t>© Kinney Group, 2018</a:t>
            </a:r>
          </a:p>
        </p:txBody>
      </p:sp>
      <p:sp>
        <p:nvSpPr>
          <p:cNvPr id="5" name="Slide Number Placeholder 4">
            <a:extLst>
              <a:ext uri="{FF2B5EF4-FFF2-40B4-BE49-F238E27FC236}">
                <a16:creationId xmlns:a16="http://schemas.microsoft.com/office/drawing/2014/main" id="{C4A83503-9F37-4079-8BC3-FA9AB9221BF7}"/>
              </a:ext>
            </a:extLst>
          </p:cNvPr>
          <p:cNvSpPr>
            <a:spLocks noGrp="1"/>
          </p:cNvSpPr>
          <p:nvPr>
            <p:ph type="sldNum" sz="quarter" idx="12"/>
          </p:nvPr>
        </p:nvSpPr>
        <p:spPr/>
        <p:txBody>
          <a:bodyPr/>
          <a:lstStyle/>
          <a:p>
            <a:fld id="{4F9C8035-0985-42BC-822B-2001D85D7F5B}" type="slidenum">
              <a:rPr lang="en-US" smtClean="0"/>
              <a:pPr/>
              <a:t>‹#›</a:t>
            </a:fld>
            <a:endParaRPr lang="en-US"/>
          </a:p>
        </p:txBody>
      </p:sp>
      <p:sp>
        <p:nvSpPr>
          <p:cNvPr id="7" name="Content Placeholder 6">
            <a:extLst>
              <a:ext uri="{FF2B5EF4-FFF2-40B4-BE49-F238E27FC236}">
                <a16:creationId xmlns:a16="http://schemas.microsoft.com/office/drawing/2014/main" id="{BD7A8A6F-E460-43C5-BCA3-C7302A5D38E3}"/>
              </a:ext>
            </a:extLst>
          </p:cNvPr>
          <p:cNvSpPr>
            <a:spLocks noGrp="1"/>
          </p:cNvSpPr>
          <p:nvPr>
            <p:ph sz="quarter" idx="13"/>
          </p:nvPr>
        </p:nvSpPr>
        <p:spPr>
          <a:xfrm>
            <a:off x="697230" y="1974850"/>
            <a:ext cx="3364992" cy="403250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a:extLst>
              <a:ext uri="{FF2B5EF4-FFF2-40B4-BE49-F238E27FC236}">
                <a16:creationId xmlns:a16="http://schemas.microsoft.com/office/drawing/2014/main" id="{AD15ED88-E339-4B00-B5D1-E109787A8F17}"/>
              </a:ext>
            </a:extLst>
          </p:cNvPr>
          <p:cNvSpPr>
            <a:spLocks noGrp="1"/>
          </p:cNvSpPr>
          <p:nvPr>
            <p:ph sz="quarter" idx="14"/>
          </p:nvPr>
        </p:nvSpPr>
        <p:spPr>
          <a:xfrm>
            <a:off x="4413504" y="1974850"/>
            <a:ext cx="7086600" cy="403250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CA7DEE72-659D-4275-9E3C-64BC9900A9BA}"/>
              </a:ext>
            </a:extLst>
          </p:cNvPr>
          <p:cNvSpPr>
            <a:spLocks noGrp="1"/>
          </p:cNvSpPr>
          <p:nvPr>
            <p:ph type="title" hasCustomPrompt="1"/>
          </p:nvPr>
        </p:nvSpPr>
        <p:spPr/>
        <p:txBody>
          <a:bodyPr/>
          <a:lstStyle>
            <a:lvl1pPr>
              <a:defRPr/>
            </a:lvl1pPr>
          </a:lstStyle>
          <a:p>
            <a:r>
              <a:rPr lang="en-US" dirty="0"/>
              <a:t>Click to add a one-line title</a:t>
            </a:r>
          </a:p>
        </p:txBody>
      </p:sp>
      <p:sp>
        <p:nvSpPr>
          <p:cNvPr id="10" name="Subtitle 2">
            <a:extLst>
              <a:ext uri="{FF2B5EF4-FFF2-40B4-BE49-F238E27FC236}">
                <a16:creationId xmlns:a16="http://schemas.microsoft.com/office/drawing/2014/main" id="{025EEEC8-B921-447C-8838-773A67332581}"/>
              </a:ext>
            </a:extLst>
          </p:cNvPr>
          <p:cNvSpPr>
            <a:spLocks noGrp="1"/>
          </p:cNvSpPr>
          <p:nvPr>
            <p:ph type="subTitle" idx="15"/>
          </p:nvPr>
        </p:nvSpPr>
        <p:spPr>
          <a:xfrm>
            <a:off x="697229" y="1207856"/>
            <a:ext cx="10799064" cy="332399"/>
          </a:xfrm>
        </p:spPr>
        <p:txBody>
          <a:bodyPr anchor="t">
            <a:spAutoFit/>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23437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0D335A7-E85F-4CEB-8CA0-89001BECC23E}"/>
              </a:ext>
            </a:extLst>
          </p:cNvPr>
          <p:cNvSpPr>
            <a:spLocks noGrp="1"/>
          </p:cNvSpPr>
          <p:nvPr>
            <p:ph type="dt" sz="half" idx="10"/>
          </p:nvPr>
        </p:nvSpPr>
        <p:spPr/>
        <p:txBody>
          <a:bodyPr/>
          <a:lstStyle/>
          <a:p>
            <a:fld id="{2066CBE0-5428-4383-B321-AF18A84C4E98}" type="datetime1">
              <a:rPr lang="en-US" smtClean="0"/>
              <a:t>3/14/2018</a:t>
            </a:fld>
            <a:endParaRPr lang="en-US"/>
          </a:p>
        </p:txBody>
      </p:sp>
      <p:sp>
        <p:nvSpPr>
          <p:cNvPr id="4" name="Footer Placeholder 3">
            <a:extLst>
              <a:ext uri="{FF2B5EF4-FFF2-40B4-BE49-F238E27FC236}">
                <a16:creationId xmlns:a16="http://schemas.microsoft.com/office/drawing/2014/main" id="{CD94ED97-D679-46DF-8694-2C71A3F85DCA}"/>
              </a:ext>
            </a:extLst>
          </p:cNvPr>
          <p:cNvSpPr>
            <a:spLocks noGrp="1"/>
          </p:cNvSpPr>
          <p:nvPr>
            <p:ph type="ftr" sz="quarter" idx="11"/>
          </p:nvPr>
        </p:nvSpPr>
        <p:spPr/>
        <p:txBody>
          <a:bodyPr/>
          <a:lstStyle/>
          <a:p>
            <a:r>
              <a:rPr lang="en-US" dirty="0"/>
              <a:t>© Kinney Group, 2018</a:t>
            </a:r>
          </a:p>
        </p:txBody>
      </p:sp>
      <p:sp>
        <p:nvSpPr>
          <p:cNvPr id="5" name="Slide Number Placeholder 4">
            <a:extLst>
              <a:ext uri="{FF2B5EF4-FFF2-40B4-BE49-F238E27FC236}">
                <a16:creationId xmlns:a16="http://schemas.microsoft.com/office/drawing/2014/main" id="{C4A83503-9F37-4079-8BC3-FA9AB9221BF7}"/>
              </a:ext>
            </a:extLst>
          </p:cNvPr>
          <p:cNvSpPr>
            <a:spLocks noGrp="1"/>
          </p:cNvSpPr>
          <p:nvPr>
            <p:ph type="sldNum" sz="quarter" idx="12"/>
          </p:nvPr>
        </p:nvSpPr>
        <p:spPr/>
        <p:txBody>
          <a:bodyPr/>
          <a:lstStyle/>
          <a:p>
            <a:fld id="{4F9C8035-0985-42BC-822B-2001D85D7F5B}" type="slidenum">
              <a:rPr lang="en-US" smtClean="0"/>
              <a:pPr/>
              <a:t>‹#›</a:t>
            </a:fld>
            <a:endParaRPr lang="en-US"/>
          </a:p>
        </p:txBody>
      </p:sp>
      <p:sp>
        <p:nvSpPr>
          <p:cNvPr id="7" name="Content Placeholder 6">
            <a:extLst>
              <a:ext uri="{FF2B5EF4-FFF2-40B4-BE49-F238E27FC236}">
                <a16:creationId xmlns:a16="http://schemas.microsoft.com/office/drawing/2014/main" id="{BD7A8A6F-E460-43C5-BCA3-C7302A5D38E3}"/>
              </a:ext>
            </a:extLst>
          </p:cNvPr>
          <p:cNvSpPr>
            <a:spLocks noGrp="1"/>
          </p:cNvSpPr>
          <p:nvPr>
            <p:ph sz="quarter" idx="13"/>
          </p:nvPr>
        </p:nvSpPr>
        <p:spPr>
          <a:xfrm>
            <a:off x="697230" y="1974850"/>
            <a:ext cx="7086600" cy="403250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a:extLst>
              <a:ext uri="{FF2B5EF4-FFF2-40B4-BE49-F238E27FC236}">
                <a16:creationId xmlns:a16="http://schemas.microsoft.com/office/drawing/2014/main" id="{AD15ED88-E339-4B00-B5D1-E109787A8F17}"/>
              </a:ext>
            </a:extLst>
          </p:cNvPr>
          <p:cNvSpPr>
            <a:spLocks noGrp="1"/>
          </p:cNvSpPr>
          <p:nvPr>
            <p:ph sz="quarter" idx="14"/>
          </p:nvPr>
        </p:nvSpPr>
        <p:spPr>
          <a:xfrm>
            <a:off x="8132065" y="1974850"/>
            <a:ext cx="3364992" cy="403250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32A8C92C-5BBA-4FFD-8C66-32C924C2C397}"/>
              </a:ext>
            </a:extLst>
          </p:cNvPr>
          <p:cNvSpPr>
            <a:spLocks noGrp="1"/>
          </p:cNvSpPr>
          <p:nvPr>
            <p:ph type="title" hasCustomPrompt="1"/>
          </p:nvPr>
        </p:nvSpPr>
        <p:spPr/>
        <p:txBody>
          <a:bodyPr/>
          <a:lstStyle>
            <a:lvl1pPr>
              <a:defRPr/>
            </a:lvl1pPr>
          </a:lstStyle>
          <a:p>
            <a:r>
              <a:rPr lang="en-US" dirty="0"/>
              <a:t>Click to add a one-line title</a:t>
            </a:r>
          </a:p>
        </p:txBody>
      </p:sp>
      <p:sp>
        <p:nvSpPr>
          <p:cNvPr id="10" name="Subtitle 2">
            <a:extLst>
              <a:ext uri="{FF2B5EF4-FFF2-40B4-BE49-F238E27FC236}">
                <a16:creationId xmlns:a16="http://schemas.microsoft.com/office/drawing/2014/main" id="{85A8BA64-D3A6-4D7E-8110-FC9B615CA233}"/>
              </a:ext>
            </a:extLst>
          </p:cNvPr>
          <p:cNvSpPr>
            <a:spLocks noGrp="1"/>
          </p:cNvSpPr>
          <p:nvPr>
            <p:ph type="subTitle" idx="15"/>
          </p:nvPr>
        </p:nvSpPr>
        <p:spPr>
          <a:xfrm>
            <a:off x="697229" y="1207856"/>
            <a:ext cx="10799064" cy="332399"/>
          </a:xfrm>
        </p:spPr>
        <p:txBody>
          <a:bodyPr anchor="t">
            <a:spAutoFit/>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753682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DCA6B0-41F1-4D8F-BAD8-6268F09481C1}"/>
              </a:ext>
            </a:extLst>
          </p:cNvPr>
          <p:cNvSpPr>
            <a:spLocks noGrp="1"/>
          </p:cNvSpPr>
          <p:nvPr>
            <p:ph type="title"/>
          </p:nvPr>
        </p:nvSpPr>
        <p:spPr>
          <a:xfrm>
            <a:off x="697230" y="636613"/>
            <a:ext cx="10799064" cy="498598"/>
          </a:xfrm>
          <a:prstGeom prst="rect">
            <a:avLst/>
          </a:prstGeom>
        </p:spPr>
        <p:txBody>
          <a:bodyPr vert="horz" lIns="0" tIns="0" rIns="0" bIns="0" rtlCol="0" anchor="t">
            <a:spAutoFit/>
          </a:bodyPr>
          <a:lstStyle/>
          <a:p>
            <a:r>
              <a:rPr lang="en-US" dirty="0"/>
              <a:t>Click to edit Master title style</a:t>
            </a:r>
          </a:p>
        </p:txBody>
      </p:sp>
      <p:sp>
        <p:nvSpPr>
          <p:cNvPr id="3" name="Text Placeholder 2">
            <a:extLst>
              <a:ext uri="{FF2B5EF4-FFF2-40B4-BE49-F238E27FC236}">
                <a16:creationId xmlns:a16="http://schemas.microsoft.com/office/drawing/2014/main" id="{ED9D2F51-4B40-4CFF-805C-5C4FA6989392}"/>
              </a:ext>
            </a:extLst>
          </p:cNvPr>
          <p:cNvSpPr>
            <a:spLocks noGrp="1"/>
          </p:cNvSpPr>
          <p:nvPr>
            <p:ph type="body" idx="1"/>
          </p:nvPr>
        </p:nvSpPr>
        <p:spPr>
          <a:xfrm>
            <a:off x="697230" y="1974850"/>
            <a:ext cx="10799064" cy="420903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a:extLst>
              <a:ext uri="{FF2B5EF4-FFF2-40B4-BE49-F238E27FC236}">
                <a16:creationId xmlns:a16="http://schemas.microsoft.com/office/drawing/2014/main" id="{69712B60-3D63-457B-8339-A46CE8794780}"/>
              </a:ext>
            </a:extLst>
          </p:cNvPr>
          <p:cNvSpPr>
            <a:spLocks noGrp="1"/>
          </p:cNvSpPr>
          <p:nvPr>
            <p:ph type="dt" sz="half" idx="2"/>
          </p:nvPr>
        </p:nvSpPr>
        <p:spPr>
          <a:xfrm>
            <a:off x="8429830" y="6482080"/>
            <a:ext cx="2039450" cy="228600"/>
          </a:xfrm>
          <a:prstGeom prst="rect">
            <a:avLst/>
          </a:prstGeom>
        </p:spPr>
        <p:txBody>
          <a:bodyPr vert="horz" wrap="none" lIns="0" tIns="0" rIns="0" bIns="0" rtlCol="0" anchor="b"/>
          <a:lstStyle>
            <a:lvl1pPr algn="ctr">
              <a:defRPr sz="1000">
                <a:solidFill>
                  <a:schemeClr val="tx1">
                    <a:tint val="75000"/>
                  </a:schemeClr>
                </a:solidFill>
              </a:defRPr>
            </a:lvl1pPr>
          </a:lstStyle>
          <a:p>
            <a:fld id="{51572A0B-DE36-4E23-88D1-01B6AF030DB6}" type="datetime1">
              <a:rPr lang="en-US" smtClean="0"/>
              <a:t>3/14/2018</a:t>
            </a:fld>
            <a:endParaRPr lang="en-US"/>
          </a:p>
        </p:txBody>
      </p:sp>
      <p:sp>
        <p:nvSpPr>
          <p:cNvPr id="5" name="Footer Placeholder 4">
            <a:extLst>
              <a:ext uri="{FF2B5EF4-FFF2-40B4-BE49-F238E27FC236}">
                <a16:creationId xmlns:a16="http://schemas.microsoft.com/office/drawing/2014/main" id="{7C2BF819-D521-4E72-A294-AD7BF634B0CC}"/>
              </a:ext>
            </a:extLst>
          </p:cNvPr>
          <p:cNvSpPr>
            <a:spLocks noGrp="1"/>
          </p:cNvSpPr>
          <p:nvPr>
            <p:ph type="ftr" sz="quarter" idx="3"/>
          </p:nvPr>
        </p:nvSpPr>
        <p:spPr>
          <a:xfrm>
            <a:off x="697992" y="6482080"/>
            <a:ext cx="4114800" cy="228600"/>
          </a:xfrm>
          <a:prstGeom prst="rect">
            <a:avLst/>
          </a:prstGeom>
        </p:spPr>
        <p:txBody>
          <a:bodyPr vert="horz" wrap="none" lIns="0" tIns="0" rIns="0" bIns="0" rtlCol="0" anchor="b"/>
          <a:lstStyle>
            <a:lvl1pPr algn="l">
              <a:defRPr sz="1000">
                <a:solidFill>
                  <a:schemeClr val="tx1">
                    <a:tint val="75000"/>
                  </a:schemeClr>
                </a:solidFill>
              </a:defRPr>
            </a:lvl1pPr>
          </a:lstStyle>
          <a:p>
            <a:r>
              <a:rPr lang="en-US" dirty="0"/>
              <a:t>© Kinney Group, 2018</a:t>
            </a:r>
          </a:p>
        </p:txBody>
      </p:sp>
      <p:sp>
        <p:nvSpPr>
          <p:cNvPr id="6" name="Slide Number Placeholder 5">
            <a:extLst>
              <a:ext uri="{FF2B5EF4-FFF2-40B4-BE49-F238E27FC236}">
                <a16:creationId xmlns:a16="http://schemas.microsoft.com/office/drawing/2014/main" id="{54993215-082C-4329-A976-565B3A358D37}"/>
              </a:ext>
            </a:extLst>
          </p:cNvPr>
          <p:cNvSpPr>
            <a:spLocks noGrp="1"/>
          </p:cNvSpPr>
          <p:nvPr>
            <p:ph type="sldNum" sz="quarter" idx="4"/>
          </p:nvPr>
        </p:nvSpPr>
        <p:spPr>
          <a:xfrm>
            <a:off x="10915648" y="6482080"/>
            <a:ext cx="581406" cy="228600"/>
          </a:xfrm>
          <a:prstGeom prst="rect">
            <a:avLst/>
          </a:prstGeom>
        </p:spPr>
        <p:txBody>
          <a:bodyPr vert="horz" wrap="none" lIns="0" tIns="0" rIns="0" bIns="0" rtlCol="0" anchor="b"/>
          <a:lstStyle>
            <a:lvl1pPr algn="r">
              <a:defRPr sz="1000">
                <a:solidFill>
                  <a:schemeClr val="tx1">
                    <a:tint val="75000"/>
                  </a:schemeClr>
                </a:solidFill>
              </a:defRPr>
            </a:lvl1pPr>
          </a:lstStyle>
          <a:p>
            <a:fld id="{4F9C8035-0985-42BC-822B-2001D85D7F5B}" type="slidenum">
              <a:rPr lang="en-US" smtClean="0"/>
              <a:pPr/>
              <a:t>‹#›</a:t>
            </a:fld>
            <a:endParaRPr lang="en-US"/>
          </a:p>
        </p:txBody>
      </p:sp>
    </p:spTree>
    <p:extLst>
      <p:ext uri="{BB962C8B-B14F-4D97-AF65-F5344CB8AC3E}">
        <p14:creationId xmlns:p14="http://schemas.microsoft.com/office/powerpoint/2010/main" val="343103710"/>
      </p:ext>
    </p:extLst>
  </p:cSld>
  <p:clrMap bg1="lt1" tx1="dk1" bg2="lt2" tx2="dk2" accent1="accent1" accent2="accent2" accent3="accent3" accent4="accent4" accent5="accent5" accent6="accent6" hlink="hlink" folHlink="folHlink"/>
  <p:sldLayoutIdLst>
    <p:sldLayoutId id="2147483694" r:id="rId1"/>
    <p:sldLayoutId id="2147483661" r:id="rId2"/>
    <p:sldLayoutId id="2147483708" r:id="rId3"/>
    <p:sldLayoutId id="2147483662" r:id="rId4"/>
    <p:sldLayoutId id="2147483711" r:id="rId5"/>
    <p:sldLayoutId id="2147483673" r:id="rId6"/>
    <p:sldLayoutId id="2147483674" r:id="rId7"/>
    <p:sldLayoutId id="2147483675" r:id="rId8"/>
    <p:sldLayoutId id="2147483676" r:id="rId9"/>
    <p:sldLayoutId id="2147483677" r:id="rId10"/>
    <p:sldLayoutId id="2147483678" r:id="rId11"/>
    <p:sldLayoutId id="2147483684" r:id="rId12"/>
    <p:sldLayoutId id="2147483687" r:id="rId13"/>
    <p:sldLayoutId id="2147483688" r:id="rId14"/>
    <p:sldLayoutId id="2147483686" r:id="rId15"/>
    <p:sldLayoutId id="2147483689" r:id="rId16"/>
    <p:sldLayoutId id="2147483690" r:id="rId17"/>
    <p:sldLayoutId id="2147483679" r:id="rId18"/>
    <p:sldLayoutId id="2147483681" r:id="rId19"/>
    <p:sldLayoutId id="2147483682" r:id="rId20"/>
    <p:sldLayoutId id="2147483683" r:id="rId21"/>
    <p:sldLayoutId id="2147483692" r:id="rId22"/>
    <p:sldLayoutId id="2147483693" r:id="rId23"/>
    <p:sldLayoutId id="2147483696" r:id="rId24"/>
    <p:sldLayoutId id="2147483710" r:id="rId25"/>
    <p:sldLayoutId id="2147483697" r:id="rId26"/>
    <p:sldLayoutId id="2147483712" r:id="rId27"/>
    <p:sldLayoutId id="2147483698" r:id="rId28"/>
    <p:sldLayoutId id="2147483699" r:id="rId29"/>
    <p:sldLayoutId id="2147483700" r:id="rId30"/>
    <p:sldLayoutId id="2147483701" r:id="rId31"/>
    <p:sldLayoutId id="2147483702" r:id="rId32"/>
    <p:sldLayoutId id="2147483703" r:id="rId33"/>
    <p:sldLayoutId id="2147483709" r:id="rId34"/>
    <p:sldLayoutId id="2147483707" r:id="rId35"/>
    <p:sldLayoutId id="2147483706" r:id="rId3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83464" indent="-283464" algn="l" defTabSz="914400" rtl="0" eaLnBrk="1" latinLnBrk="0" hangingPunct="1">
        <a:lnSpc>
          <a:spcPct val="90000"/>
        </a:lnSpc>
        <a:spcBef>
          <a:spcPts val="600"/>
        </a:spcBef>
        <a:spcAft>
          <a:spcPts val="90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576072" indent="-228600" algn="l" defTabSz="914400" rtl="0" eaLnBrk="1" latinLnBrk="0" hangingPunct="1">
        <a:lnSpc>
          <a:spcPct val="90000"/>
        </a:lnSpc>
        <a:spcBef>
          <a:spcPts val="0"/>
        </a:spcBef>
        <a:spcAft>
          <a:spcPts val="60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914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261872" indent="-228600" algn="l" defTabSz="914400" rtl="0" eaLnBrk="1" latinLnBrk="0" hangingPunct="1">
        <a:lnSpc>
          <a:spcPct val="100000"/>
        </a:lnSpc>
        <a:spcBef>
          <a:spcPts val="0"/>
        </a:spcBef>
        <a:spcAft>
          <a:spcPts val="90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1545336" indent="-228600" algn="l" defTabSz="914400" rtl="0" eaLnBrk="1" latinLnBrk="0" hangingPunct="1">
        <a:lnSpc>
          <a:spcPct val="100000"/>
        </a:lnSpc>
        <a:spcBef>
          <a:spcPts val="0"/>
        </a:spcBef>
        <a:spcAft>
          <a:spcPts val="900"/>
        </a:spcAft>
        <a:buFont typeface="Arial" panose="020B0604020202020204" pitchFamily="34" charset="0"/>
        <a:buChar char="•"/>
        <a:defRPr sz="1600" i="1" kern="1200">
          <a:solidFill>
            <a:schemeClr val="tx1">
              <a:lumMod val="90000"/>
              <a:lumOff val="10000"/>
            </a:schemeClr>
          </a:solidFill>
          <a:latin typeface="+mn-lt"/>
          <a:ea typeface="+mn-ea"/>
          <a:cs typeface="+mn-cs"/>
        </a:defRPr>
      </a:lvl5pPr>
      <a:lvl6pPr marL="1883664" indent="-228600" algn="l" defTabSz="914400" rtl="0" eaLnBrk="1" latinLnBrk="0" hangingPunct="1">
        <a:lnSpc>
          <a:spcPct val="100000"/>
        </a:lnSpc>
        <a:spcBef>
          <a:spcPts val="0"/>
        </a:spcBef>
        <a:spcAft>
          <a:spcPts val="900"/>
        </a:spcAft>
        <a:buFont typeface="Arial" panose="020B0604020202020204" pitchFamily="34" charset="0"/>
        <a:buChar char="•"/>
        <a:defRPr sz="1600" i="1" kern="1200">
          <a:solidFill>
            <a:schemeClr val="tx1">
              <a:lumMod val="90000"/>
              <a:lumOff val="10000"/>
            </a:schemeClr>
          </a:solidFill>
          <a:latin typeface="+mn-lt"/>
          <a:ea typeface="+mn-ea"/>
          <a:cs typeface="+mn-cs"/>
        </a:defRPr>
      </a:lvl6pPr>
      <a:lvl7pPr marL="2176272" indent="-228600" algn="l" defTabSz="914400" rtl="0" eaLnBrk="1" latinLnBrk="0" hangingPunct="1">
        <a:lnSpc>
          <a:spcPct val="100000"/>
        </a:lnSpc>
        <a:spcBef>
          <a:spcPts val="0"/>
        </a:spcBef>
        <a:spcAft>
          <a:spcPts val="900"/>
        </a:spcAft>
        <a:buFont typeface="Arial" panose="020B0604020202020204" pitchFamily="34" charset="0"/>
        <a:buChar char="•"/>
        <a:defRPr sz="1600" i="1" kern="1200">
          <a:solidFill>
            <a:schemeClr val="tx1">
              <a:lumMod val="90000"/>
              <a:lumOff val="10000"/>
            </a:schemeClr>
          </a:solidFill>
          <a:latin typeface="+mn-lt"/>
          <a:ea typeface="+mn-ea"/>
          <a:cs typeface="+mn-cs"/>
        </a:defRPr>
      </a:lvl7pPr>
      <a:lvl8pPr marL="2514600" indent="-228600" algn="l" defTabSz="914400" rtl="0" eaLnBrk="1" latinLnBrk="0" hangingPunct="1">
        <a:lnSpc>
          <a:spcPct val="100000"/>
        </a:lnSpc>
        <a:spcBef>
          <a:spcPts val="0"/>
        </a:spcBef>
        <a:spcAft>
          <a:spcPts val="900"/>
        </a:spcAft>
        <a:buFont typeface="Arial" panose="020B0604020202020204" pitchFamily="34" charset="0"/>
        <a:buChar char="•"/>
        <a:defRPr sz="1600" i="1" kern="1200">
          <a:solidFill>
            <a:schemeClr val="tx1">
              <a:lumMod val="90000"/>
              <a:lumOff val="10000"/>
            </a:schemeClr>
          </a:solidFill>
          <a:latin typeface="+mn-lt"/>
          <a:ea typeface="+mn-ea"/>
          <a:cs typeface="+mn-cs"/>
        </a:defRPr>
      </a:lvl8pPr>
      <a:lvl9pPr marL="2798064" indent="-228600" algn="l" defTabSz="914400" rtl="0" eaLnBrk="1" latinLnBrk="0" hangingPunct="1">
        <a:lnSpc>
          <a:spcPct val="100000"/>
        </a:lnSpc>
        <a:spcBef>
          <a:spcPts val="0"/>
        </a:spcBef>
        <a:spcAft>
          <a:spcPts val="900"/>
        </a:spcAft>
        <a:buFont typeface="Arial" panose="020B0604020202020204" pitchFamily="34" charset="0"/>
        <a:buChar char="•"/>
        <a:defRPr sz="1600" i="1" kern="1200">
          <a:solidFill>
            <a:schemeClr val="tx1">
              <a:lumMod val="90000"/>
              <a:lumOff val="10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8.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png"/><Relationship Id="rId7" Type="http://schemas.openxmlformats.org/officeDocument/2006/relationships/image" Target="../media/image17.tiff"/><Relationship Id="rId2" Type="http://schemas.openxmlformats.org/officeDocument/2006/relationships/image" Target="../media/image8.png"/><Relationship Id="rId1" Type="http://schemas.openxmlformats.org/officeDocument/2006/relationships/slideLayout" Target="../slideLayouts/slideLayout28.xml"/><Relationship Id="rId6" Type="http://schemas.openxmlformats.org/officeDocument/2006/relationships/image" Target="../media/image16.png"/><Relationship Id="rId5" Type="http://schemas.openxmlformats.org/officeDocument/2006/relationships/image" Target="../media/image15.tiff"/><Relationship Id="rId10" Type="http://schemas.openxmlformats.org/officeDocument/2006/relationships/image" Target="../media/image20.tiff"/><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hyperlink" Target="https://developer.amazon.com/" TargetMode="External"/><Relationship Id="rId1" Type="http://schemas.openxmlformats.org/officeDocument/2006/relationships/slideLayout" Target="../slideLayouts/slideLayout29.xml"/><Relationship Id="rId4" Type="http://schemas.openxmlformats.org/officeDocument/2006/relationships/image" Target="../media/image22.tiff"/></Relationships>
</file>

<file path=ppt/slides/_rels/slide9.xml.rels><?xml version="1.0" encoding="UTF-8" standalone="yes"?>
<Relationships xmlns="http://schemas.openxmlformats.org/package/2006/relationships"><Relationship Id="rId3" Type="http://schemas.openxmlformats.org/officeDocument/2006/relationships/hyperlink" Target="https://blog.zappa.io/" TargetMode="External"/><Relationship Id="rId2" Type="http://schemas.openxmlformats.org/officeDocument/2006/relationships/image" Target="../media/image23.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6F04-C1A4-46BD-99ED-47790BF7FEA4}"/>
              </a:ext>
            </a:extLst>
          </p:cNvPr>
          <p:cNvSpPr>
            <a:spLocks noGrp="1"/>
          </p:cNvSpPr>
          <p:nvPr>
            <p:ph type="ctrTitle"/>
          </p:nvPr>
        </p:nvSpPr>
        <p:spPr/>
        <p:txBody>
          <a:bodyPr/>
          <a:lstStyle/>
          <a:p>
            <a:r>
              <a:rPr lang="en-US" dirty="0"/>
              <a:t>Using Alexa with Flask-Ask</a:t>
            </a:r>
          </a:p>
        </p:txBody>
      </p:sp>
      <p:sp>
        <p:nvSpPr>
          <p:cNvPr id="3" name="Subtitle 2">
            <a:extLst>
              <a:ext uri="{FF2B5EF4-FFF2-40B4-BE49-F238E27FC236}">
                <a16:creationId xmlns:a16="http://schemas.microsoft.com/office/drawing/2014/main" id="{F2795877-797E-4E06-8129-C0F09B6DAD44}"/>
              </a:ext>
            </a:extLst>
          </p:cNvPr>
          <p:cNvSpPr>
            <a:spLocks noGrp="1"/>
          </p:cNvSpPr>
          <p:nvPr>
            <p:ph type="subTitle" idx="1"/>
          </p:nvPr>
        </p:nvSpPr>
        <p:spPr/>
        <p:txBody>
          <a:bodyPr/>
          <a:lstStyle/>
          <a:p>
            <a:r>
              <a:rPr lang="en-US" dirty="0"/>
              <a:t>Josh Knox – Kinney Group</a:t>
            </a:r>
          </a:p>
        </p:txBody>
      </p:sp>
      <p:sp>
        <p:nvSpPr>
          <p:cNvPr id="6" name="Text Placeholder 5">
            <a:extLst>
              <a:ext uri="{FF2B5EF4-FFF2-40B4-BE49-F238E27FC236}">
                <a16:creationId xmlns:a16="http://schemas.microsoft.com/office/drawing/2014/main" id="{12D8C413-44B8-44AF-8C4D-74674C9CA74F}"/>
              </a:ext>
            </a:extLst>
          </p:cNvPr>
          <p:cNvSpPr>
            <a:spLocks noGrp="1"/>
          </p:cNvSpPr>
          <p:nvPr>
            <p:ph type="body" sz="quarter" idx="13"/>
          </p:nvPr>
        </p:nvSpPr>
        <p:spPr/>
        <p:txBody>
          <a:bodyPr/>
          <a:lstStyle/>
          <a:p>
            <a:r>
              <a:rPr lang="en-US" dirty="0"/>
              <a:t>March 13, 2018</a:t>
            </a:r>
          </a:p>
        </p:txBody>
      </p:sp>
    </p:spTree>
    <p:extLst>
      <p:ext uri="{BB962C8B-B14F-4D97-AF65-F5344CB8AC3E}">
        <p14:creationId xmlns:p14="http://schemas.microsoft.com/office/powerpoint/2010/main" val="13456892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0627F-6384-4805-9E34-0FF1AD9AC5E0}"/>
              </a:ext>
            </a:extLst>
          </p:cNvPr>
          <p:cNvSpPr>
            <a:spLocks noGrp="1"/>
          </p:cNvSpPr>
          <p:nvPr>
            <p:ph type="title"/>
          </p:nvPr>
        </p:nvSpPr>
        <p:spPr>
          <a:xfrm>
            <a:off x="697229" y="442380"/>
            <a:ext cx="10799064" cy="498598"/>
          </a:xfrm>
        </p:spPr>
        <p:txBody>
          <a:bodyPr/>
          <a:lstStyle/>
          <a:p>
            <a:r>
              <a:rPr lang="en-US" sz="3600" dirty="0"/>
              <a:t>Flask-Ask</a:t>
            </a:r>
          </a:p>
        </p:txBody>
      </p:sp>
      <p:sp>
        <p:nvSpPr>
          <p:cNvPr id="3" name="Footer Placeholder 2">
            <a:extLst>
              <a:ext uri="{FF2B5EF4-FFF2-40B4-BE49-F238E27FC236}">
                <a16:creationId xmlns:a16="http://schemas.microsoft.com/office/drawing/2014/main" id="{D8F2F93B-9D81-460F-8AE0-A1D27BEAC6D6}"/>
              </a:ext>
            </a:extLst>
          </p:cNvPr>
          <p:cNvSpPr>
            <a:spLocks noGrp="1"/>
          </p:cNvSpPr>
          <p:nvPr>
            <p:ph type="ftr" sz="quarter" idx="11"/>
          </p:nvPr>
        </p:nvSpPr>
        <p:spPr/>
        <p:txBody>
          <a:bodyPr/>
          <a:lstStyle/>
          <a:p>
            <a:r>
              <a:rPr lang="en-US"/>
              <a:t>© Kinney Group, 2017</a:t>
            </a:r>
          </a:p>
        </p:txBody>
      </p:sp>
      <p:sp>
        <p:nvSpPr>
          <p:cNvPr id="5" name="Slide Number Placeholder 4">
            <a:extLst>
              <a:ext uri="{FF2B5EF4-FFF2-40B4-BE49-F238E27FC236}">
                <a16:creationId xmlns:a16="http://schemas.microsoft.com/office/drawing/2014/main" id="{119FAAE7-495F-4F46-B535-11AE033E1C1E}"/>
              </a:ext>
            </a:extLst>
          </p:cNvPr>
          <p:cNvSpPr>
            <a:spLocks noGrp="1"/>
          </p:cNvSpPr>
          <p:nvPr>
            <p:ph type="sldNum" sz="quarter" idx="12"/>
          </p:nvPr>
        </p:nvSpPr>
        <p:spPr/>
        <p:txBody>
          <a:bodyPr/>
          <a:lstStyle/>
          <a:p>
            <a:fld id="{4F9C8035-0985-42BC-822B-2001D85D7F5B}" type="slidenum">
              <a:rPr lang="en-US" smtClean="0"/>
              <a:pPr/>
              <a:t>10</a:t>
            </a:fld>
            <a:endParaRPr lang="en-US"/>
          </a:p>
        </p:txBody>
      </p:sp>
      <p:sp>
        <p:nvSpPr>
          <p:cNvPr id="26" name="Subtitle 25">
            <a:extLst>
              <a:ext uri="{FF2B5EF4-FFF2-40B4-BE49-F238E27FC236}">
                <a16:creationId xmlns:a16="http://schemas.microsoft.com/office/drawing/2014/main" id="{B18D7F00-D85B-47A0-A3D5-1D0194880E9C}"/>
              </a:ext>
            </a:extLst>
          </p:cNvPr>
          <p:cNvSpPr>
            <a:spLocks noGrp="1"/>
          </p:cNvSpPr>
          <p:nvPr>
            <p:ph type="subTitle" idx="15"/>
          </p:nvPr>
        </p:nvSpPr>
        <p:spPr>
          <a:xfrm>
            <a:off x="696468" y="946637"/>
            <a:ext cx="3559009" cy="1051057"/>
          </a:xfrm>
        </p:spPr>
        <p:txBody>
          <a:bodyPr/>
          <a:lstStyle/>
          <a:p>
            <a:r>
              <a:rPr lang="en-US" sz="2400" dirty="0"/>
              <a:t>Python Package </a:t>
            </a:r>
          </a:p>
          <a:p>
            <a:r>
              <a:rPr lang="en-US" sz="2400" dirty="0"/>
              <a:t>by John Wheeler</a:t>
            </a:r>
            <a:br>
              <a:rPr lang="en-US" sz="2400" dirty="0"/>
            </a:br>
            <a:r>
              <a:rPr lang="en-US" sz="1400" dirty="0"/>
              <a:t>https://</a:t>
            </a:r>
            <a:r>
              <a:rPr lang="en-US" sz="1400" dirty="0" err="1"/>
              <a:t>alexatutorial.com</a:t>
            </a:r>
            <a:endParaRPr lang="en-US" sz="1400" dirty="0"/>
          </a:p>
        </p:txBody>
      </p:sp>
      <p:pic>
        <p:nvPicPr>
          <p:cNvPr id="12" name="Picture 11">
            <a:extLst>
              <a:ext uri="{FF2B5EF4-FFF2-40B4-BE49-F238E27FC236}">
                <a16:creationId xmlns:a16="http://schemas.microsoft.com/office/drawing/2014/main" id="{C998D2F9-B19C-C64B-AB6E-E9801C8CD6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4369" y="129930"/>
            <a:ext cx="6909289" cy="6488293"/>
          </a:xfrm>
          <a:prstGeom prst="rect">
            <a:avLst/>
          </a:prstGeom>
        </p:spPr>
      </p:pic>
      <p:sp>
        <p:nvSpPr>
          <p:cNvPr id="14" name="TextBox 13">
            <a:extLst>
              <a:ext uri="{FF2B5EF4-FFF2-40B4-BE49-F238E27FC236}">
                <a16:creationId xmlns:a16="http://schemas.microsoft.com/office/drawing/2014/main" id="{D4414732-C881-EC48-A789-38691C53AF92}"/>
              </a:ext>
            </a:extLst>
          </p:cNvPr>
          <p:cNvSpPr txBox="1"/>
          <p:nvPr/>
        </p:nvSpPr>
        <p:spPr>
          <a:xfrm>
            <a:off x="485452" y="2354003"/>
            <a:ext cx="3981040" cy="738664"/>
          </a:xfrm>
          <a:prstGeom prst="rect">
            <a:avLst/>
          </a:prstGeom>
          <a:noFill/>
        </p:spPr>
        <p:txBody>
          <a:bodyPr wrap="square" lIns="0" tIns="0" rIns="0" bIns="0" rtlCol="0">
            <a:spAutoFit/>
          </a:bodyPr>
          <a:lstStyle/>
          <a:p>
            <a:pPr algn="ctr"/>
            <a:r>
              <a:rPr lang="en-US" sz="2400" b="1" dirty="0">
                <a:solidFill>
                  <a:schemeClr val="tx1">
                    <a:lumMod val="90000"/>
                    <a:lumOff val="10000"/>
                  </a:schemeClr>
                </a:solidFill>
              </a:rPr>
              <a:t>Challenge:</a:t>
            </a:r>
          </a:p>
          <a:p>
            <a:pPr algn="ctr"/>
            <a:r>
              <a:rPr lang="en-US" sz="2400" dirty="0">
                <a:solidFill>
                  <a:schemeClr val="tx1">
                    <a:lumMod val="90000"/>
                    <a:lumOff val="10000"/>
                  </a:schemeClr>
                </a:solidFill>
              </a:rPr>
              <a:t>How to ‘talk’ to remote code</a:t>
            </a:r>
          </a:p>
        </p:txBody>
      </p:sp>
      <p:sp>
        <p:nvSpPr>
          <p:cNvPr id="16" name="TextBox 15">
            <a:extLst>
              <a:ext uri="{FF2B5EF4-FFF2-40B4-BE49-F238E27FC236}">
                <a16:creationId xmlns:a16="http://schemas.microsoft.com/office/drawing/2014/main" id="{8076AC4D-79FC-D349-8FBC-47BDCD344EC1}"/>
              </a:ext>
            </a:extLst>
          </p:cNvPr>
          <p:cNvSpPr txBox="1"/>
          <p:nvPr/>
        </p:nvSpPr>
        <p:spPr>
          <a:xfrm>
            <a:off x="485452" y="3591727"/>
            <a:ext cx="3981040" cy="1477328"/>
          </a:xfrm>
          <a:prstGeom prst="rect">
            <a:avLst/>
          </a:prstGeom>
          <a:noFill/>
        </p:spPr>
        <p:txBody>
          <a:bodyPr wrap="square" lIns="0" tIns="0" rIns="0" bIns="0" rtlCol="0">
            <a:spAutoFit/>
          </a:bodyPr>
          <a:lstStyle/>
          <a:p>
            <a:pPr algn="ctr"/>
            <a:r>
              <a:rPr lang="en-US" sz="2400" b="1" dirty="0">
                <a:solidFill>
                  <a:schemeClr val="tx1">
                    <a:lumMod val="90000"/>
                    <a:lumOff val="10000"/>
                  </a:schemeClr>
                </a:solidFill>
              </a:rPr>
              <a:t>Solution: </a:t>
            </a:r>
          </a:p>
          <a:p>
            <a:pPr algn="ctr"/>
            <a:r>
              <a:rPr lang="en-US" sz="2400" dirty="0">
                <a:solidFill>
                  <a:schemeClr val="tx1">
                    <a:lumMod val="90000"/>
                    <a:lumOff val="10000"/>
                  </a:schemeClr>
                </a:solidFill>
              </a:rPr>
              <a:t>AWS SQS</a:t>
            </a:r>
          </a:p>
          <a:p>
            <a:pPr algn="ctr"/>
            <a:r>
              <a:rPr lang="en-US" sz="2400" dirty="0">
                <a:solidFill>
                  <a:schemeClr val="tx1">
                    <a:lumMod val="90000"/>
                    <a:lumOff val="10000"/>
                  </a:schemeClr>
                </a:solidFill>
              </a:rPr>
              <a:t>AWSCLI</a:t>
            </a:r>
          </a:p>
          <a:p>
            <a:pPr algn="ctr"/>
            <a:r>
              <a:rPr lang="en-US" sz="2400" dirty="0">
                <a:solidFill>
                  <a:schemeClr val="tx1">
                    <a:lumMod val="90000"/>
                    <a:lumOff val="10000"/>
                  </a:schemeClr>
                </a:solidFill>
              </a:rPr>
              <a:t>boto3</a:t>
            </a:r>
            <a:r>
              <a:rPr lang="en-US" sz="1600" dirty="0">
                <a:solidFill>
                  <a:schemeClr val="tx1">
                    <a:lumMod val="90000"/>
                    <a:lumOff val="10000"/>
                  </a:schemeClr>
                </a:solidFill>
              </a:rPr>
              <a:t>  </a:t>
            </a:r>
          </a:p>
        </p:txBody>
      </p:sp>
      <p:pic>
        <p:nvPicPr>
          <p:cNvPr id="17" name="Picture 16">
            <a:extLst>
              <a:ext uri="{FF2B5EF4-FFF2-40B4-BE49-F238E27FC236}">
                <a16:creationId xmlns:a16="http://schemas.microsoft.com/office/drawing/2014/main" id="{603398F0-F779-6941-BEBD-FECB6E752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5018" y="3177941"/>
            <a:ext cx="8345804" cy="3443112"/>
          </a:xfrm>
          <a:prstGeom prst="rect">
            <a:avLst/>
          </a:prstGeom>
        </p:spPr>
      </p:pic>
    </p:spTree>
    <p:extLst>
      <p:ext uri="{BB962C8B-B14F-4D97-AF65-F5344CB8AC3E}">
        <p14:creationId xmlns:p14="http://schemas.microsoft.com/office/powerpoint/2010/main" val="26349752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0627F-6384-4805-9E34-0FF1AD9AC5E0}"/>
              </a:ext>
            </a:extLst>
          </p:cNvPr>
          <p:cNvSpPr>
            <a:spLocks noGrp="1"/>
          </p:cNvSpPr>
          <p:nvPr>
            <p:ph type="title"/>
          </p:nvPr>
        </p:nvSpPr>
        <p:spPr>
          <a:xfrm>
            <a:off x="697229" y="442380"/>
            <a:ext cx="10799064" cy="498598"/>
          </a:xfrm>
        </p:spPr>
        <p:txBody>
          <a:bodyPr/>
          <a:lstStyle/>
          <a:p>
            <a:r>
              <a:rPr lang="en-US" sz="3600" dirty="0"/>
              <a:t>Flask-Ask</a:t>
            </a:r>
          </a:p>
        </p:txBody>
      </p:sp>
      <p:sp>
        <p:nvSpPr>
          <p:cNvPr id="3" name="Footer Placeholder 2">
            <a:extLst>
              <a:ext uri="{FF2B5EF4-FFF2-40B4-BE49-F238E27FC236}">
                <a16:creationId xmlns:a16="http://schemas.microsoft.com/office/drawing/2014/main" id="{D8F2F93B-9D81-460F-8AE0-A1D27BEAC6D6}"/>
              </a:ext>
            </a:extLst>
          </p:cNvPr>
          <p:cNvSpPr>
            <a:spLocks noGrp="1"/>
          </p:cNvSpPr>
          <p:nvPr>
            <p:ph type="ftr" sz="quarter" idx="11"/>
          </p:nvPr>
        </p:nvSpPr>
        <p:spPr/>
        <p:txBody>
          <a:bodyPr/>
          <a:lstStyle/>
          <a:p>
            <a:r>
              <a:rPr lang="en-US"/>
              <a:t>© Kinney Group, 2017</a:t>
            </a:r>
          </a:p>
        </p:txBody>
      </p:sp>
      <p:sp>
        <p:nvSpPr>
          <p:cNvPr id="5" name="Slide Number Placeholder 4">
            <a:extLst>
              <a:ext uri="{FF2B5EF4-FFF2-40B4-BE49-F238E27FC236}">
                <a16:creationId xmlns:a16="http://schemas.microsoft.com/office/drawing/2014/main" id="{119FAAE7-495F-4F46-B535-11AE033E1C1E}"/>
              </a:ext>
            </a:extLst>
          </p:cNvPr>
          <p:cNvSpPr>
            <a:spLocks noGrp="1"/>
          </p:cNvSpPr>
          <p:nvPr>
            <p:ph type="sldNum" sz="quarter" idx="12"/>
          </p:nvPr>
        </p:nvSpPr>
        <p:spPr/>
        <p:txBody>
          <a:bodyPr/>
          <a:lstStyle/>
          <a:p>
            <a:fld id="{4F9C8035-0985-42BC-822B-2001D85D7F5B}" type="slidenum">
              <a:rPr lang="en-US" smtClean="0"/>
              <a:pPr/>
              <a:t>11</a:t>
            </a:fld>
            <a:endParaRPr lang="en-US"/>
          </a:p>
        </p:txBody>
      </p:sp>
      <p:sp>
        <p:nvSpPr>
          <p:cNvPr id="26" name="Subtitle 25">
            <a:extLst>
              <a:ext uri="{FF2B5EF4-FFF2-40B4-BE49-F238E27FC236}">
                <a16:creationId xmlns:a16="http://schemas.microsoft.com/office/drawing/2014/main" id="{B18D7F00-D85B-47A0-A3D5-1D0194880E9C}"/>
              </a:ext>
            </a:extLst>
          </p:cNvPr>
          <p:cNvSpPr>
            <a:spLocks noGrp="1"/>
          </p:cNvSpPr>
          <p:nvPr>
            <p:ph type="subTitle" idx="15"/>
          </p:nvPr>
        </p:nvSpPr>
        <p:spPr>
          <a:xfrm>
            <a:off x="696468" y="946637"/>
            <a:ext cx="3559009" cy="1051057"/>
          </a:xfrm>
        </p:spPr>
        <p:txBody>
          <a:bodyPr/>
          <a:lstStyle/>
          <a:p>
            <a:r>
              <a:rPr lang="en-US" sz="2400" dirty="0"/>
              <a:t>Python Package </a:t>
            </a:r>
          </a:p>
          <a:p>
            <a:r>
              <a:rPr lang="en-US" sz="2400" dirty="0"/>
              <a:t>by John Wheeler</a:t>
            </a:r>
            <a:br>
              <a:rPr lang="en-US" sz="2400" dirty="0"/>
            </a:br>
            <a:r>
              <a:rPr lang="en-US" sz="1400" dirty="0"/>
              <a:t>https://</a:t>
            </a:r>
            <a:r>
              <a:rPr lang="en-US" sz="1400" dirty="0" err="1"/>
              <a:t>alexatutorial.com</a:t>
            </a:r>
            <a:endParaRPr lang="en-US" sz="1400" dirty="0"/>
          </a:p>
        </p:txBody>
      </p:sp>
      <p:sp>
        <p:nvSpPr>
          <p:cNvPr id="14" name="TextBox 13">
            <a:extLst>
              <a:ext uri="{FF2B5EF4-FFF2-40B4-BE49-F238E27FC236}">
                <a16:creationId xmlns:a16="http://schemas.microsoft.com/office/drawing/2014/main" id="{D4414732-C881-EC48-A789-38691C53AF92}"/>
              </a:ext>
            </a:extLst>
          </p:cNvPr>
          <p:cNvSpPr txBox="1"/>
          <p:nvPr/>
        </p:nvSpPr>
        <p:spPr>
          <a:xfrm>
            <a:off x="485452" y="2354003"/>
            <a:ext cx="3981040" cy="738664"/>
          </a:xfrm>
          <a:prstGeom prst="rect">
            <a:avLst/>
          </a:prstGeom>
          <a:noFill/>
        </p:spPr>
        <p:txBody>
          <a:bodyPr wrap="square" lIns="0" tIns="0" rIns="0" bIns="0" rtlCol="0">
            <a:spAutoFit/>
          </a:bodyPr>
          <a:lstStyle/>
          <a:p>
            <a:pPr algn="ctr"/>
            <a:r>
              <a:rPr lang="en-US" sz="2400" b="1" dirty="0">
                <a:solidFill>
                  <a:schemeClr val="tx1">
                    <a:lumMod val="90000"/>
                    <a:lumOff val="10000"/>
                  </a:schemeClr>
                </a:solidFill>
              </a:rPr>
              <a:t>Challenge:</a:t>
            </a:r>
          </a:p>
          <a:p>
            <a:pPr algn="ctr"/>
            <a:r>
              <a:rPr lang="en-US" sz="2400" dirty="0">
                <a:solidFill>
                  <a:schemeClr val="tx1">
                    <a:lumMod val="90000"/>
                    <a:lumOff val="10000"/>
                  </a:schemeClr>
                </a:solidFill>
              </a:rPr>
              <a:t>How to ‘talk’ to remote code</a:t>
            </a:r>
          </a:p>
        </p:txBody>
      </p:sp>
      <p:sp>
        <p:nvSpPr>
          <p:cNvPr id="16" name="TextBox 15">
            <a:extLst>
              <a:ext uri="{FF2B5EF4-FFF2-40B4-BE49-F238E27FC236}">
                <a16:creationId xmlns:a16="http://schemas.microsoft.com/office/drawing/2014/main" id="{8076AC4D-79FC-D349-8FBC-47BDCD344EC1}"/>
              </a:ext>
            </a:extLst>
          </p:cNvPr>
          <p:cNvSpPr txBox="1"/>
          <p:nvPr/>
        </p:nvSpPr>
        <p:spPr>
          <a:xfrm>
            <a:off x="485452" y="3591727"/>
            <a:ext cx="3981040" cy="1477328"/>
          </a:xfrm>
          <a:prstGeom prst="rect">
            <a:avLst/>
          </a:prstGeom>
          <a:noFill/>
        </p:spPr>
        <p:txBody>
          <a:bodyPr wrap="square" lIns="0" tIns="0" rIns="0" bIns="0" rtlCol="0">
            <a:spAutoFit/>
          </a:bodyPr>
          <a:lstStyle/>
          <a:p>
            <a:pPr algn="ctr"/>
            <a:r>
              <a:rPr lang="en-US" sz="2400" b="1" dirty="0">
                <a:solidFill>
                  <a:schemeClr val="tx1">
                    <a:lumMod val="90000"/>
                    <a:lumOff val="10000"/>
                  </a:schemeClr>
                </a:solidFill>
              </a:rPr>
              <a:t>Solution: </a:t>
            </a:r>
          </a:p>
          <a:p>
            <a:pPr algn="ctr"/>
            <a:r>
              <a:rPr lang="en-US" sz="2400" dirty="0">
                <a:solidFill>
                  <a:schemeClr val="tx1">
                    <a:lumMod val="90000"/>
                    <a:lumOff val="10000"/>
                  </a:schemeClr>
                </a:solidFill>
              </a:rPr>
              <a:t>AWS SQS</a:t>
            </a:r>
          </a:p>
          <a:p>
            <a:pPr algn="ctr"/>
            <a:r>
              <a:rPr lang="en-US" sz="2400" dirty="0">
                <a:solidFill>
                  <a:schemeClr val="tx1">
                    <a:lumMod val="90000"/>
                    <a:lumOff val="10000"/>
                  </a:schemeClr>
                </a:solidFill>
              </a:rPr>
              <a:t>AWSCLI</a:t>
            </a:r>
          </a:p>
          <a:p>
            <a:pPr algn="ctr"/>
            <a:r>
              <a:rPr lang="en-US" sz="2400" dirty="0">
                <a:solidFill>
                  <a:schemeClr val="tx1">
                    <a:lumMod val="90000"/>
                    <a:lumOff val="10000"/>
                  </a:schemeClr>
                </a:solidFill>
              </a:rPr>
              <a:t>boto3</a:t>
            </a:r>
            <a:r>
              <a:rPr lang="en-US" sz="1600" dirty="0">
                <a:solidFill>
                  <a:schemeClr val="tx1">
                    <a:lumMod val="90000"/>
                    <a:lumOff val="10000"/>
                  </a:schemeClr>
                </a:solidFill>
              </a:rPr>
              <a:t>  </a:t>
            </a:r>
          </a:p>
        </p:txBody>
      </p:sp>
      <p:pic>
        <p:nvPicPr>
          <p:cNvPr id="4" name="Picture 3">
            <a:extLst>
              <a:ext uri="{FF2B5EF4-FFF2-40B4-BE49-F238E27FC236}">
                <a16:creationId xmlns:a16="http://schemas.microsoft.com/office/drawing/2014/main" id="{D5090650-2CD8-4CF7-84C3-0C564E37C1BC}"/>
              </a:ext>
            </a:extLst>
          </p:cNvPr>
          <p:cNvPicPr>
            <a:picLocks noChangeAspect="1"/>
          </p:cNvPicPr>
          <p:nvPr/>
        </p:nvPicPr>
        <p:blipFill>
          <a:blip r:embed="rId2"/>
          <a:stretch>
            <a:fillRect/>
          </a:stretch>
        </p:blipFill>
        <p:spPr>
          <a:xfrm>
            <a:off x="4362249" y="866897"/>
            <a:ext cx="7829751" cy="4631377"/>
          </a:xfrm>
          <a:prstGeom prst="rect">
            <a:avLst/>
          </a:prstGeom>
        </p:spPr>
      </p:pic>
    </p:spTree>
    <p:extLst>
      <p:ext uri="{BB962C8B-B14F-4D97-AF65-F5344CB8AC3E}">
        <p14:creationId xmlns:p14="http://schemas.microsoft.com/office/powerpoint/2010/main" val="5653952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0627F-6384-4805-9E34-0FF1AD9AC5E0}"/>
              </a:ext>
            </a:extLst>
          </p:cNvPr>
          <p:cNvSpPr>
            <a:spLocks noGrp="1"/>
          </p:cNvSpPr>
          <p:nvPr>
            <p:ph type="title"/>
          </p:nvPr>
        </p:nvSpPr>
        <p:spPr>
          <a:xfrm>
            <a:off x="697229" y="442380"/>
            <a:ext cx="10799064" cy="498598"/>
          </a:xfrm>
        </p:spPr>
        <p:txBody>
          <a:bodyPr/>
          <a:lstStyle/>
          <a:p>
            <a:r>
              <a:rPr lang="en-US" sz="3600" dirty="0"/>
              <a:t>The Remote Code</a:t>
            </a:r>
          </a:p>
        </p:txBody>
      </p:sp>
      <p:sp>
        <p:nvSpPr>
          <p:cNvPr id="3" name="Footer Placeholder 2">
            <a:extLst>
              <a:ext uri="{FF2B5EF4-FFF2-40B4-BE49-F238E27FC236}">
                <a16:creationId xmlns:a16="http://schemas.microsoft.com/office/drawing/2014/main" id="{D8F2F93B-9D81-460F-8AE0-A1D27BEAC6D6}"/>
              </a:ext>
            </a:extLst>
          </p:cNvPr>
          <p:cNvSpPr>
            <a:spLocks noGrp="1"/>
          </p:cNvSpPr>
          <p:nvPr>
            <p:ph type="ftr" sz="quarter" idx="11"/>
          </p:nvPr>
        </p:nvSpPr>
        <p:spPr/>
        <p:txBody>
          <a:bodyPr/>
          <a:lstStyle/>
          <a:p>
            <a:r>
              <a:rPr lang="en-US"/>
              <a:t>© Kinney Group, 2017</a:t>
            </a:r>
          </a:p>
        </p:txBody>
      </p:sp>
      <p:sp>
        <p:nvSpPr>
          <p:cNvPr id="5" name="Slide Number Placeholder 4">
            <a:extLst>
              <a:ext uri="{FF2B5EF4-FFF2-40B4-BE49-F238E27FC236}">
                <a16:creationId xmlns:a16="http://schemas.microsoft.com/office/drawing/2014/main" id="{119FAAE7-495F-4F46-B535-11AE033E1C1E}"/>
              </a:ext>
            </a:extLst>
          </p:cNvPr>
          <p:cNvSpPr>
            <a:spLocks noGrp="1"/>
          </p:cNvSpPr>
          <p:nvPr>
            <p:ph type="sldNum" sz="quarter" idx="12"/>
          </p:nvPr>
        </p:nvSpPr>
        <p:spPr/>
        <p:txBody>
          <a:bodyPr/>
          <a:lstStyle/>
          <a:p>
            <a:fld id="{4F9C8035-0985-42BC-822B-2001D85D7F5B}" type="slidenum">
              <a:rPr lang="en-US" smtClean="0"/>
              <a:pPr/>
              <a:t>12</a:t>
            </a:fld>
            <a:endParaRPr lang="en-US"/>
          </a:p>
        </p:txBody>
      </p:sp>
      <p:sp>
        <p:nvSpPr>
          <p:cNvPr id="26" name="Subtitle 25">
            <a:extLst>
              <a:ext uri="{FF2B5EF4-FFF2-40B4-BE49-F238E27FC236}">
                <a16:creationId xmlns:a16="http://schemas.microsoft.com/office/drawing/2014/main" id="{B18D7F00-D85B-47A0-A3D5-1D0194880E9C}"/>
              </a:ext>
            </a:extLst>
          </p:cNvPr>
          <p:cNvSpPr>
            <a:spLocks noGrp="1"/>
          </p:cNvSpPr>
          <p:nvPr>
            <p:ph type="subTitle" idx="15"/>
          </p:nvPr>
        </p:nvSpPr>
        <p:spPr>
          <a:xfrm>
            <a:off x="696468" y="946637"/>
            <a:ext cx="10799064" cy="332399"/>
          </a:xfrm>
        </p:spPr>
        <p:txBody>
          <a:bodyPr/>
          <a:lstStyle/>
          <a:p>
            <a:r>
              <a:rPr lang="en-US" sz="2400" dirty="0"/>
              <a:t>AWSCLI</a:t>
            </a:r>
          </a:p>
        </p:txBody>
      </p:sp>
      <p:pic>
        <p:nvPicPr>
          <p:cNvPr id="4" name="Picture 3">
            <a:extLst>
              <a:ext uri="{FF2B5EF4-FFF2-40B4-BE49-F238E27FC236}">
                <a16:creationId xmlns:a16="http://schemas.microsoft.com/office/drawing/2014/main" id="{7BE75DAA-5FE2-4068-8CB1-4B7EBEF6912D}"/>
              </a:ext>
            </a:extLst>
          </p:cNvPr>
          <p:cNvPicPr>
            <a:picLocks noChangeAspect="1"/>
          </p:cNvPicPr>
          <p:nvPr/>
        </p:nvPicPr>
        <p:blipFill>
          <a:blip r:embed="rId2"/>
          <a:stretch>
            <a:fillRect/>
          </a:stretch>
        </p:blipFill>
        <p:spPr>
          <a:xfrm>
            <a:off x="6375722" y="0"/>
            <a:ext cx="5816278" cy="6858000"/>
          </a:xfrm>
          <a:prstGeom prst="rect">
            <a:avLst/>
          </a:prstGeom>
        </p:spPr>
      </p:pic>
      <p:sp>
        <p:nvSpPr>
          <p:cNvPr id="6" name="TextBox 5">
            <a:extLst>
              <a:ext uri="{FF2B5EF4-FFF2-40B4-BE49-F238E27FC236}">
                <a16:creationId xmlns:a16="http://schemas.microsoft.com/office/drawing/2014/main" id="{87615E59-D9BE-4055-BB6C-D833B6AE26AF}"/>
              </a:ext>
            </a:extLst>
          </p:cNvPr>
          <p:cNvSpPr txBox="1"/>
          <p:nvPr/>
        </p:nvSpPr>
        <p:spPr>
          <a:xfrm>
            <a:off x="696468" y="1543792"/>
            <a:ext cx="5399532" cy="2215991"/>
          </a:xfrm>
          <a:prstGeom prst="rect">
            <a:avLst/>
          </a:prstGeom>
          <a:noFill/>
        </p:spPr>
        <p:txBody>
          <a:bodyPr wrap="square" lIns="0" tIns="0" rIns="0" bIns="0" rtlCol="0">
            <a:spAutoFit/>
          </a:bodyPr>
          <a:lstStyle/>
          <a:p>
            <a:pPr marL="285750" indent="-285750" algn="l">
              <a:buFontTx/>
              <a:buChar char="-"/>
            </a:pPr>
            <a:r>
              <a:rPr lang="en-US" dirty="0">
                <a:solidFill>
                  <a:schemeClr val="tx1">
                    <a:lumMod val="90000"/>
                    <a:lumOff val="10000"/>
                  </a:schemeClr>
                </a:solidFill>
              </a:rPr>
              <a:t>You will need to create an AWS user with permission to SQS. </a:t>
            </a:r>
          </a:p>
          <a:p>
            <a:pPr algn="l"/>
            <a:endParaRPr lang="en-US" dirty="0">
              <a:solidFill>
                <a:schemeClr val="tx1">
                  <a:lumMod val="90000"/>
                  <a:lumOff val="10000"/>
                </a:schemeClr>
              </a:solidFill>
            </a:endParaRPr>
          </a:p>
          <a:p>
            <a:pPr marL="285750" indent="-285750" algn="l">
              <a:buFontTx/>
              <a:buChar char="-"/>
            </a:pPr>
            <a:r>
              <a:rPr lang="en-US" dirty="0">
                <a:solidFill>
                  <a:schemeClr val="tx1">
                    <a:lumMod val="90000"/>
                    <a:lumOff val="10000"/>
                  </a:schemeClr>
                </a:solidFill>
              </a:rPr>
              <a:t>AWSCLI must be configured with the access keys (and the region you are using SQS in)</a:t>
            </a:r>
          </a:p>
          <a:p>
            <a:pPr algn="l"/>
            <a:endParaRPr lang="en-US" dirty="0">
              <a:solidFill>
                <a:schemeClr val="tx1">
                  <a:lumMod val="90000"/>
                  <a:lumOff val="10000"/>
                </a:schemeClr>
              </a:solidFill>
            </a:endParaRPr>
          </a:p>
          <a:p>
            <a:pPr marL="285750" indent="-285750" algn="l">
              <a:buFontTx/>
              <a:buChar char="-"/>
            </a:pPr>
            <a:r>
              <a:rPr lang="en-US" dirty="0">
                <a:solidFill>
                  <a:schemeClr val="tx1">
                    <a:lumMod val="90000"/>
                    <a:lumOff val="10000"/>
                  </a:schemeClr>
                </a:solidFill>
              </a:rPr>
              <a:t>Boto3 will handle </a:t>
            </a:r>
            <a:r>
              <a:rPr lang="en-US" dirty="0" err="1">
                <a:solidFill>
                  <a:schemeClr val="tx1">
                    <a:lumMod val="90000"/>
                    <a:lumOff val="10000"/>
                  </a:schemeClr>
                </a:solidFill>
              </a:rPr>
              <a:t>auth</a:t>
            </a:r>
            <a:r>
              <a:rPr lang="en-US" dirty="0">
                <a:solidFill>
                  <a:schemeClr val="tx1">
                    <a:lumMod val="90000"/>
                    <a:lumOff val="10000"/>
                  </a:schemeClr>
                </a:solidFill>
              </a:rPr>
              <a:t> with AWS</a:t>
            </a:r>
          </a:p>
          <a:p>
            <a:pPr marL="285750" indent="-285750" algn="l">
              <a:buFontTx/>
              <a:buChar char="-"/>
            </a:pPr>
            <a:endParaRPr lang="en-US" dirty="0">
              <a:solidFill>
                <a:schemeClr val="tx1">
                  <a:lumMod val="90000"/>
                  <a:lumOff val="10000"/>
                </a:schemeClr>
              </a:solidFill>
            </a:endParaRPr>
          </a:p>
        </p:txBody>
      </p:sp>
    </p:spTree>
    <p:extLst>
      <p:ext uri="{BB962C8B-B14F-4D97-AF65-F5344CB8AC3E}">
        <p14:creationId xmlns:p14="http://schemas.microsoft.com/office/powerpoint/2010/main" val="37526503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5DD88F2-F1D6-4ED4-9FBD-E6F247988E69}"/>
              </a:ext>
            </a:extLst>
          </p:cNvPr>
          <p:cNvSpPr>
            <a:spLocks noGrp="1"/>
          </p:cNvSpPr>
          <p:nvPr>
            <p:ph type="ftr" sz="quarter" idx="11"/>
          </p:nvPr>
        </p:nvSpPr>
        <p:spPr/>
        <p:txBody>
          <a:bodyPr/>
          <a:lstStyle/>
          <a:p>
            <a:r>
              <a:rPr lang="en-US"/>
              <a:t>© Kinney Group, 2018</a:t>
            </a:r>
            <a:endParaRPr lang="en-US" dirty="0"/>
          </a:p>
        </p:txBody>
      </p:sp>
      <p:sp>
        <p:nvSpPr>
          <p:cNvPr id="5" name="Slide Number Placeholder 4">
            <a:extLst>
              <a:ext uri="{FF2B5EF4-FFF2-40B4-BE49-F238E27FC236}">
                <a16:creationId xmlns:a16="http://schemas.microsoft.com/office/drawing/2014/main" id="{A54E79EE-F9A0-4438-A4C4-E92AE29FC7F9}"/>
              </a:ext>
            </a:extLst>
          </p:cNvPr>
          <p:cNvSpPr>
            <a:spLocks noGrp="1"/>
          </p:cNvSpPr>
          <p:nvPr>
            <p:ph type="sldNum" sz="quarter" idx="12"/>
          </p:nvPr>
        </p:nvSpPr>
        <p:spPr/>
        <p:txBody>
          <a:bodyPr/>
          <a:lstStyle/>
          <a:p>
            <a:fld id="{4F9C8035-0985-42BC-822B-2001D85D7F5B}" type="slidenum">
              <a:rPr lang="en-US" smtClean="0"/>
              <a:t>13</a:t>
            </a:fld>
            <a:endParaRPr lang="en-US"/>
          </a:p>
        </p:txBody>
      </p:sp>
      <p:pic>
        <p:nvPicPr>
          <p:cNvPr id="7" name="Picture 6">
            <a:extLst>
              <a:ext uri="{FF2B5EF4-FFF2-40B4-BE49-F238E27FC236}">
                <a16:creationId xmlns:a16="http://schemas.microsoft.com/office/drawing/2014/main" id="{11B006FE-BF6C-479F-817F-C0D96CC43223}"/>
              </a:ext>
            </a:extLst>
          </p:cNvPr>
          <p:cNvPicPr>
            <a:picLocks noChangeAspect="1"/>
          </p:cNvPicPr>
          <p:nvPr/>
        </p:nvPicPr>
        <p:blipFill>
          <a:blip r:embed="rId2"/>
          <a:stretch>
            <a:fillRect/>
          </a:stretch>
        </p:blipFill>
        <p:spPr>
          <a:xfrm>
            <a:off x="8969900" y="1282535"/>
            <a:ext cx="2879403" cy="2879403"/>
          </a:xfrm>
          <a:prstGeom prst="rect">
            <a:avLst/>
          </a:prstGeom>
        </p:spPr>
      </p:pic>
      <p:sp>
        <p:nvSpPr>
          <p:cNvPr id="2" name="TextBox 1">
            <a:extLst>
              <a:ext uri="{FF2B5EF4-FFF2-40B4-BE49-F238E27FC236}">
                <a16:creationId xmlns:a16="http://schemas.microsoft.com/office/drawing/2014/main" id="{A1140454-ACA7-41A6-BDED-1C2570B4F1F9}"/>
              </a:ext>
            </a:extLst>
          </p:cNvPr>
          <p:cNvSpPr txBox="1"/>
          <p:nvPr/>
        </p:nvSpPr>
        <p:spPr>
          <a:xfrm>
            <a:off x="3905003" y="2832266"/>
            <a:ext cx="4381994" cy="1015663"/>
          </a:xfrm>
          <a:prstGeom prst="rect">
            <a:avLst/>
          </a:prstGeom>
          <a:noFill/>
        </p:spPr>
        <p:txBody>
          <a:bodyPr wrap="square" lIns="0" tIns="0" rIns="0" bIns="0" rtlCol="0">
            <a:spAutoFit/>
          </a:bodyPr>
          <a:lstStyle/>
          <a:p>
            <a:pPr algn="l"/>
            <a:r>
              <a:rPr lang="en-US" sz="6600" dirty="0">
                <a:solidFill>
                  <a:schemeClr val="tx1">
                    <a:lumMod val="90000"/>
                    <a:lumOff val="10000"/>
                  </a:schemeClr>
                </a:solidFill>
              </a:rPr>
              <a:t>Questions?</a:t>
            </a:r>
          </a:p>
        </p:txBody>
      </p:sp>
      <p:pic>
        <p:nvPicPr>
          <p:cNvPr id="6" name="Picture 5">
            <a:extLst>
              <a:ext uri="{FF2B5EF4-FFF2-40B4-BE49-F238E27FC236}">
                <a16:creationId xmlns:a16="http://schemas.microsoft.com/office/drawing/2014/main" id="{5B08BAA9-06D0-47F2-A45E-83344994A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79328">
            <a:off x="411430" y="1158760"/>
            <a:ext cx="3466820" cy="3727174"/>
          </a:xfrm>
          <a:prstGeom prst="rect">
            <a:avLst/>
          </a:prstGeom>
        </p:spPr>
      </p:pic>
    </p:spTree>
    <p:extLst>
      <p:ext uri="{BB962C8B-B14F-4D97-AF65-F5344CB8AC3E}">
        <p14:creationId xmlns:p14="http://schemas.microsoft.com/office/powerpoint/2010/main" val="2283711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6E351E-E0D1-4B83-AD68-7495EA009BC7}"/>
              </a:ext>
            </a:extLst>
          </p:cNvPr>
          <p:cNvSpPr>
            <a:spLocks noGrp="1"/>
          </p:cNvSpPr>
          <p:nvPr>
            <p:ph type="ftr" sz="quarter" idx="11"/>
          </p:nvPr>
        </p:nvSpPr>
        <p:spPr/>
        <p:txBody>
          <a:bodyPr/>
          <a:lstStyle/>
          <a:p>
            <a:r>
              <a:rPr lang="en-US"/>
              <a:t>© Kinney Group, 2017</a:t>
            </a:r>
          </a:p>
        </p:txBody>
      </p:sp>
      <p:sp>
        <p:nvSpPr>
          <p:cNvPr id="5" name="Slide Number Placeholder 4">
            <a:extLst>
              <a:ext uri="{FF2B5EF4-FFF2-40B4-BE49-F238E27FC236}">
                <a16:creationId xmlns:a16="http://schemas.microsoft.com/office/drawing/2014/main" id="{B7DD7960-8BE2-43E7-9C45-990CCFF85CDA}"/>
              </a:ext>
            </a:extLst>
          </p:cNvPr>
          <p:cNvSpPr>
            <a:spLocks noGrp="1"/>
          </p:cNvSpPr>
          <p:nvPr>
            <p:ph type="sldNum" sz="quarter" idx="12"/>
          </p:nvPr>
        </p:nvSpPr>
        <p:spPr/>
        <p:txBody>
          <a:bodyPr/>
          <a:lstStyle/>
          <a:p>
            <a:fld id="{4F9C8035-0985-42BC-822B-2001D85D7F5B}" type="slidenum">
              <a:rPr lang="en-US" smtClean="0"/>
              <a:pPr/>
              <a:t>14</a:t>
            </a:fld>
            <a:endParaRPr lang="en-US"/>
          </a:p>
        </p:txBody>
      </p:sp>
    </p:spTree>
    <p:extLst>
      <p:ext uri="{BB962C8B-B14F-4D97-AF65-F5344CB8AC3E}">
        <p14:creationId xmlns:p14="http://schemas.microsoft.com/office/powerpoint/2010/main" val="1232370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5DD88F2-F1D6-4ED4-9FBD-E6F247988E69}"/>
              </a:ext>
            </a:extLst>
          </p:cNvPr>
          <p:cNvSpPr>
            <a:spLocks noGrp="1"/>
          </p:cNvSpPr>
          <p:nvPr>
            <p:ph type="ftr" sz="quarter" idx="11"/>
          </p:nvPr>
        </p:nvSpPr>
        <p:spPr/>
        <p:txBody>
          <a:bodyPr/>
          <a:lstStyle/>
          <a:p>
            <a:r>
              <a:rPr lang="en-US"/>
              <a:t>© Kinney Group, 2018</a:t>
            </a:r>
            <a:endParaRPr lang="en-US" dirty="0"/>
          </a:p>
        </p:txBody>
      </p:sp>
      <p:sp>
        <p:nvSpPr>
          <p:cNvPr id="5" name="Slide Number Placeholder 4">
            <a:extLst>
              <a:ext uri="{FF2B5EF4-FFF2-40B4-BE49-F238E27FC236}">
                <a16:creationId xmlns:a16="http://schemas.microsoft.com/office/drawing/2014/main" id="{A54E79EE-F9A0-4438-A4C4-E92AE29FC7F9}"/>
              </a:ext>
            </a:extLst>
          </p:cNvPr>
          <p:cNvSpPr>
            <a:spLocks noGrp="1"/>
          </p:cNvSpPr>
          <p:nvPr>
            <p:ph type="sldNum" sz="quarter" idx="12"/>
          </p:nvPr>
        </p:nvSpPr>
        <p:spPr/>
        <p:txBody>
          <a:bodyPr/>
          <a:lstStyle/>
          <a:p>
            <a:fld id="{4F9C8035-0985-42BC-822B-2001D85D7F5B}" type="slidenum">
              <a:rPr lang="en-US" smtClean="0"/>
              <a:t>2</a:t>
            </a:fld>
            <a:endParaRPr lang="en-US"/>
          </a:p>
        </p:txBody>
      </p:sp>
      <p:pic>
        <p:nvPicPr>
          <p:cNvPr id="7" name="Picture 6">
            <a:extLst>
              <a:ext uri="{FF2B5EF4-FFF2-40B4-BE49-F238E27FC236}">
                <a16:creationId xmlns:a16="http://schemas.microsoft.com/office/drawing/2014/main" id="{11B006FE-BF6C-479F-817F-C0D96CC43223}"/>
              </a:ext>
            </a:extLst>
          </p:cNvPr>
          <p:cNvPicPr>
            <a:picLocks noChangeAspect="1"/>
          </p:cNvPicPr>
          <p:nvPr/>
        </p:nvPicPr>
        <p:blipFill>
          <a:blip r:embed="rId2"/>
          <a:stretch>
            <a:fillRect/>
          </a:stretch>
        </p:blipFill>
        <p:spPr>
          <a:xfrm>
            <a:off x="3196682" y="217883"/>
            <a:ext cx="6378497" cy="6378497"/>
          </a:xfrm>
          <a:prstGeom prst="rect">
            <a:avLst/>
          </a:prstGeom>
        </p:spPr>
      </p:pic>
    </p:spTree>
    <p:extLst>
      <p:ext uri="{BB962C8B-B14F-4D97-AF65-F5344CB8AC3E}">
        <p14:creationId xmlns:p14="http://schemas.microsoft.com/office/powerpoint/2010/main" val="206442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0627F-6384-4805-9E34-0FF1AD9AC5E0}"/>
              </a:ext>
            </a:extLst>
          </p:cNvPr>
          <p:cNvSpPr>
            <a:spLocks noGrp="1"/>
          </p:cNvSpPr>
          <p:nvPr>
            <p:ph type="title"/>
          </p:nvPr>
        </p:nvSpPr>
        <p:spPr>
          <a:xfrm>
            <a:off x="697229" y="442380"/>
            <a:ext cx="10799064" cy="498598"/>
          </a:xfrm>
        </p:spPr>
        <p:txBody>
          <a:bodyPr/>
          <a:lstStyle/>
          <a:p>
            <a:r>
              <a:rPr lang="en-US" sz="3600" dirty="0"/>
              <a:t>Introduction</a:t>
            </a:r>
          </a:p>
        </p:txBody>
      </p:sp>
      <p:sp>
        <p:nvSpPr>
          <p:cNvPr id="3" name="Footer Placeholder 2">
            <a:extLst>
              <a:ext uri="{FF2B5EF4-FFF2-40B4-BE49-F238E27FC236}">
                <a16:creationId xmlns:a16="http://schemas.microsoft.com/office/drawing/2014/main" id="{D8F2F93B-9D81-460F-8AE0-A1D27BEAC6D6}"/>
              </a:ext>
            </a:extLst>
          </p:cNvPr>
          <p:cNvSpPr>
            <a:spLocks noGrp="1"/>
          </p:cNvSpPr>
          <p:nvPr>
            <p:ph type="ftr" sz="quarter" idx="11"/>
          </p:nvPr>
        </p:nvSpPr>
        <p:spPr/>
        <p:txBody>
          <a:bodyPr/>
          <a:lstStyle/>
          <a:p>
            <a:r>
              <a:rPr lang="en-US"/>
              <a:t>© Kinney Group, 2017</a:t>
            </a:r>
          </a:p>
        </p:txBody>
      </p:sp>
      <p:sp>
        <p:nvSpPr>
          <p:cNvPr id="5" name="Slide Number Placeholder 4">
            <a:extLst>
              <a:ext uri="{FF2B5EF4-FFF2-40B4-BE49-F238E27FC236}">
                <a16:creationId xmlns:a16="http://schemas.microsoft.com/office/drawing/2014/main" id="{119FAAE7-495F-4F46-B535-11AE033E1C1E}"/>
              </a:ext>
            </a:extLst>
          </p:cNvPr>
          <p:cNvSpPr>
            <a:spLocks noGrp="1"/>
          </p:cNvSpPr>
          <p:nvPr>
            <p:ph type="sldNum" sz="quarter" idx="12"/>
          </p:nvPr>
        </p:nvSpPr>
        <p:spPr/>
        <p:txBody>
          <a:bodyPr/>
          <a:lstStyle/>
          <a:p>
            <a:fld id="{4F9C8035-0985-42BC-822B-2001D85D7F5B}" type="slidenum">
              <a:rPr lang="en-US" smtClean="0"/>
              <a:pPr/>
              <a:t>3</a:t>
            </a:fld>
            <a:endParaRPr lang="en-US"/>
          </a:p>
        </p:txBody>
      </p:sp>
      <p:sp>
        <p:nvSpPr>
          <p:cNvPr id="19" name="Content Placeholder 18">
            <a:extLst>
              <a:ext uri="{FF2B5EF4-FFF2-40B4-BE49-F238E27FC236}">
                <a16:creationId xmlns:a16="http://schemas.microsoft.com/office/drawing/2014/main" id="{4D38F9A3-54C2-4314-A725-D0AAF0D55499}"/>
              </a:ext>
            </a:extLst>
          </p:cNvPr>
          <p:cNvSpPr>
            <a:spLocks noGrp="1"/>
          </p:cNvSpPr>
          <p:nvPr>
            <p:ph sz="quarter" idx="14"/>
          </p:nvPr>
        </p:nvSpPr>
        <p:spPr>
          <a:xfrm>
            <a:off x="2755391" y="2202701"/>
            <a:ext cx="6199765" cy="3918839"/>
          </a:xfrm>
        </p:spPr>
        <p:txBody>
          <a:bodyPr/>
          <a:lstStyle/>
          <a:p>
            <a:pPr marL="0" indent="0">
              <a:buNone/>
            </a:pPr>
            <a:r>
              <a:rPr lang="en-US" sz="2400" dirty="0"/>
              <a:t>Original Use Case:</a:t>
            </a:r>
          </a:p>
          <a:p>
            <a:r>
              <a:rPr lang="en-US" sz="2400" dirty="0"/>
              <a:t> Use Alexa to talk to IT Infrastructure </a:t>
            </a:r>
          </a:p>
          <a:p>
            <a:pPr lvl="1">
              <a:buFont typeface="Courier New" panose="02070309020205020404" pitchFamily="49" charset="0"/>
              <a:buChar char="o"/>
            </a:pPr>
            <a:r>
              <a:rPr lang="en-US" sz="2400" dirty="0"/>
              <a:t> VMware</a:t>
            </a:r>
          </a:p>
          <a:p>
            <a:pPr lvl="1">
              <a:buFont typeface="Courier New" panose="02070309020205020404" pitchFamily="49" charset="0"/>
              <a:buChar char="o"/>
            </a:pPr>
            <a:r>
              <a:rPr lang="en-US" sz="2400" dirty="0"/>
              <a:t> Splunk</a:t>
            </a:r>
          </a:p>
          <a:p>
            <a:pPr marL="0" indent="0">
              <a:buNone/>
            </a:pPr>
            <a:r>
              <a:rPr lang="en-US" sz="2400" dirty="0"/>
              <a:t>Expanded Use Case: </a:t>
            </a:r>
          </a:p>
          <a:p>
            <a:r>
              <a:rPr lang="en-US" sz="2400" dirty="0"/>
              <a:t>What else can I control with it? </a:t>
            </a:r>
          </a:p>
        </p:txBody>
      </p:sp>
      <p:sp>
        <p:nvSpPr>
          <p:cNvPr id="26" name="Subtitle 25">
            <a:extLst>
              <a:ext uri="{FF2B5EF4-FFF2-40B4-BE49-F238E27FC236}">
                <a16:creationId xmlns:a16="http://schemas.microsoft.com/office/drawing/2014/main" id="{B18D7F00-D85B-47A0-A3D5-1D0194880E9C}"/>
              </a:ext>
            </a:extLst>
          </p:cNvPr>
          <p:cNvSpPr>
            <a:spLocks noGrp="1"/>
          </p:cNvSpPr>
          <p:nvPr>
            <p:ph type="subTitle" idx="15"/>
          </p:nvPr>
        </p:nvSpPr>
        <p:spPr>
          <a:xfrm>
            <a:off x="696468" y="946637"/>
            <a:ext cx="10799064" cy="332399"/>
          </a:xfrm>
        </p:spPr>
        <p:txBody>
          <a:bodyPr/>
          <a:lstStyle/>
          <a:p>
            <a:r>
              <a:rPr lang="en-US" sz="2400" dirty="0"/>
              <a:t>Alexa – Let’s make an app! </a:t>
            </a:r>
          </a:p>
        </p:txBody>
      </p:sp>
      <p:pic>
        <p:nvPicPr>
          <p:cNvPr id="9" name="Picture 8">
            <a:extLst>
              <a:ext uri="{FF2B5EF4-FFF2-40B4-BE49-F238E27FC236}">
                <a16:creationId xmlns:a16="http://schemas.microsoft.com/office/drawing/2014/main" id="{87ED3C31-BE19-45DD-9FD4-EA8C109A6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13" y="2062280"/>
            <a:ext cx="4353340" cy="4353340"/>
          </a:xfrm>
          <a:prstGeom prst="rect">
            <a:avLst/>
          </a:prstGeom>
        </p:spPr>
      </p:pic>
    </p:spTree>
    <p:extLst>
      <p:ext uri="{BB962C8B-B14F-4D97-AF65-F5344CB8AC3E}">
        <p14:creationId xmlns:p14="http://schemas.microsoft.com/office/powerpoint/2010/main" val="3852096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0627F-6384-4805-9E34-0FF1AD9AC5E0}"/>
              </a:ext>
            </a:extLst>
          </p:cNvPr>
          <p:cNvSpPr>
            <a:spLocks noGrp="1"/>
          </p:cNvSpPr>
          <p:nvPr>
            <p:ph type="title"/>
          </p:nvPr>
        </p:nvSpPr>
        <p:spPr>
          <a:xfrm>
            <a:off x="697229" y="442380"/>
            <a:ext cx="10799064" cy="498598"/>
          </a:xfrm>
        </p:spPr>
        <p:txBody>
          <a:bodyPr/>
          <a:lstStyle/>
          <a:p>
            <a:r>
              <a:rPr lang="en-US" sz="3600" dirty="0"/>
              <a:t>The Plan</a:t>
            </a:r>
          </a:p>
        </p:txBody>
      </p:sp>
      <p:sp>
        <p:nvSpPr>
          <p:cNvPr id="3" name="Footer Placeholder 2">
            <a:extLst>
              <a:ext uri="{FF2B5EF4-FFF2-40B4-BE49-F238E27FC236}">
                <a16:creationId xmlns:a16="http://schemas.microsoft.com/office/drawing/2014/main" id="{D8F2F93B-9D81-460F-8AE0-A1D27BEAC6D6}"/>
              </a:ext>
            </a:extLst>
          </p:cNvPr>
          <p:cNvSpPr>
            <a:spLocks noGrp="1"/>
          </p:cNvSpPr>
          <p:nvPr>
            <p:ph type="ftr" sz="quarter" idx="11"/>
          </p:nvPr>
        </p:nvSpPr>
        <p:spPr/>
        <p:txBody>
          <a:bodyPr/>
          <a:lstStyle/>
          <a:p>
            <a:r>
              <a:rPr lang="en-US"/>
              <a:t>© Kinney Group, 2017</a:t>
            </a:r>
          </a:p>
        </p:txBody>
      </p:sp>
      <p:sp>
        <p:nvSpPr>
          <p:cNvPr id="5" name="Slide Number Placeholder 4">
            <a:extLst>
              <a:ext uri="{FF2B5EF4-FFF2-40B4-BE49-F238E27FC236}">
                <a16:creationId xmlns:a16="http://schemas.microsoft.com/office/drawing/2014/main" id="{119FAAE7-495F-4F46-B535-11AE033E1C1E}"/>
              </a:ext>
            </a:extLst>
          </p:cNvPr>
          <p:cNvSpPr>
            <a:spLocks noGrp="1"/>
          </p:cNvSpPr>
          <p:nvPr>
            <p:ph type="sldNum" sz="quarter" idx="12"/>
          </p:nvPr>
        </p:nvSpPr>
        <p:spPr/>
        <p:txBody>
          <a:bodyPr/>
          <a:lstStyle/>
          <a:p>
            <a:fld id="{4F9C8035-0985-42BC-822B-2001D85D7F5B}" type="slidenum">
              <a:rPr lang="en-US" smtClean="0"/>
              <a:pPr/>
              <a:t>4</a:t>
            </a:fld>
            <a:endParaRPr lang="en-US"/>
          </a:p>
        </p:txBody>
      </p:sp>
      <p:sp>
        <p:nvSpPr>
          <p:cNvPr id="26" name="Subtitle 25">
            <a:extLst>
              <a:ext uri="{FF2B5EF4-FFF2-40B4-BE49-F238E27FC236}">
                <a16:creationId xmlns:a16="http://schemas.microsoft.com/office/drawing/2014/main" id="{B18D7F00-D85B-47A0-A3D5-1D0194880E9C}"/>
              </a:ext>
            </a:extLst>
          </p:cNvPr>
          <p:cNvSpPr>
            <a:spLocks noGrp="1"/>
          </p:cNvSpPr>
          <p:nvPr>
            <p:ph type="subTitle" idx="15"/>
          </p:nvPr>
        </p:nvSpPr>
        <p:spPr>
          <a:xfrm>
            <a:off x="696468" y="946637"/>
            <a:ext cx="10799064" cy="332399"/>
          </a:xfrm>
        </p:spPr>
        <p:txBody>
          <a:bodyPr/>
          <a:lstStyle/>
          <a:p>
            <a:r>
              <a:rPr lang="en-US" sz="2400" dirty="0"/>
              <a:t>Alexa – Can you hear me? </a:t>
            </a:r>
          </a:p>
        </p:txBody>
      </p:sp>
      <p:pic>
        <p:nvPicPr>
          <p:cNvPr id="9" name="Picture 8">
            <a:extLst>
              <a:ext uri="{FF2B5EF4-FFF2-40B4-BE49-F238E27FC236}">
                <a16:creationId xmlns:a16="http://schemas.microsoft.com/office/drawing/2014/main" id="{87ED3C31-BE19-45DD-9FD4-EA8C109A60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47" y="2210935"/>
            <a:ext cx="2707148" cy="2707148"/>
          </a:xfrm>
          <a:prstGeom prst="rect">
            <a:avLst/>
          </a:prstGeom>
        </p:spPr>
      </p:pic>
      <p:grpSp>
        <p:nvGrpSpPr>
          <p:cNvPr id="13" name="Group 12">
            <a:extLst>
              <a:ext uri="{FF2B5EF4-FFF2-40B4-BE49-F238E27FC236}">
                <a16:creationId xmlns:a16="http://schemas.microsoft.com/office/drawing/2014/main" id="{B5020F42-0446-4D44-BB71-3A218034435A}"/>
              </a:ext>
            </a:extLst>
          </p:cNvPr>
          <p:cNvGrpSpPr/>
          <p:nvPr/>
        </p:nvGrpSpPr>
        <p:grpSpPr>
          <a:xfrm>
            <a:off x="9193759" y="2210935"/>
            <a:ext cx="2252141" cy="2890720"/>
            <a:chOff x="9193759" y="2210935"/>
            <a:chExt cx="2252141" cy="2890720"/>
          </a:xfrm>
        </p:grpSpPr>
        <p:pic>
          <p:nvPicPr>
            <p:cNvPr id="4" name="Picture 3">
              <a:extLst>
                <a:ext uri="{FF2B5EF4-FFF2-40B4-BE49-F238E27FC236}">
                  <a16:creationId xmlns:a16="http://schemas.microsoft.com/office/drawing/2014/main" id="{9B6DDEE2-9146-40F4-A223-1B284BB35943}"/>
                </a:ext>
              </a:extLst>
            </p:cNvPr>
            <p:cNvPicPr>
              <a:picLocks noChangeAspect="1"/>
            </p:cNvPicPr>
            <p:nvPr/>
          </p:nvPicPr>
          <p:blipFill>
            <a:blip r:embed="rId3"/>
            <a:stretch>
              <a:fillRect/>
            </a:stretch>
          </p:blipFill>
          <p:spPr>
            <a:xfrm>
              <a:off x="9433310" y="2210935"/>
              <a:ext cx="1773041" cy="2436129"/>
            </a:xfrm>
            <a:prstGeom prst="rect">
              <a:avLst/>
            </a:prstGeom>
          </p:spPr>
        </p:pic>
        <p:sp>
          <p:nvSpPr>
            <p:cNvPr id="8" name="TextBox 7">
              <a:extLst>
                <a:ext uri="{FF2B5EF4-FFF2-40B4-BE49-F238E27FC236}">
                  <a16:creationId xmlns:a16="http://schemas.microsoft.com/office/drawing/2014/main" id="{2C94140B-0A90-4A28-9BE6-0CBEE6434B42}"/>
                </a:ext>
              </a:extLst>
            </p:cNvPr>
            <p:cNvSpPr txBox="1"/>
            <p:nvPr/>
          </p:nvSpPr>
          <p:spPr>
            <a:xfrm>
              <a:off x="9193759" y="4732323"/>
              <a:ext cx="2252141" cy="369332"/>
            </a:xfrm>
            <a:prstGeom prst="rect">
              <a:avLst/>
            </a:prstGeom>
            <a:noFill/>
          </p:spPr>
          <p:txBody>
            <a:bodyPr wrap="square" lIns="0" tIns="0" rIns="0" bIns="0" rtlCol="0">
              <a:spAutoFit/>
            </a:bodyPr>
            <a:lstStyle/>
            <a:p>
              <a:pPr algn="ctr"/>
              <a:r>
                <a:rPr lang="en-US" sz="2400" dirty="0">
                  <a:solidFill>
                    <a:schemeClr val="tx1">
                      <a:lumMod val="90000"/>
                      <a:lumOff val="10000"/>
                    </a:schemeClr>
                  </a:solidFill>
                </a:rPr>
                <a:t>The Office</a:t>
              </a:r>
            </a:p>
          </p:txBody>
        </p:sp>
      </p:grpSp>
      <p:cxnSp>
        <p:nvCxnSpPr>
          <p:cNvPr id="11" name="Straight Arrow Connector 10">
            <a:extLst>
              <a:ext uri="{FF2B5EF4-FFF2-40B4-BE49-F238E27FC236}">
                <a16:creationId xmlns:a16="http://schemas.microsoft.com/office/drawing/2014/main" id="{091694B4-556A-4251-A556-8319E973C1E3}"/>
              </a:ext>
            </a:extLst>
          </p:cNvPr>
          <p:cNvCxnSpPr/>
          <p:nvPr/>
        </p:nvCxnSpPr>
        <p:spPr>
          <a:xfrm flipH="1">
            <a:off x="2345635" y="3766930"/>
            <a:ext cx="6977269"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92518FF5-B232-4E2D-8AAE-041DD3077697}"/>
              </a:ext>
            </a:extLst>
          </p:cNvPr>
          <p:cNvPicPr>
            <a:picLocks noChangeAspect="1"/>
          </p:cNvPicPr>
          <p:nvPr/>
        </p:nvPicPr>
        <p:blipFill>
          <a:blip r:embed="rId4"/>
          <a:stretch>
            <a:fillRect/>
          </a:stretch>
        </p:blipFill>
        <p:spPr>
          <a:xfrm rot="10800000">
            <a:off x="2345635" y="2675378"/>
            <a:ext cx="7151228" cy="335309"/>
          </a:xfrm>
          <a:prstGeom prst="rect">
            <a:avLst/>
          </a:prstGeom>
        </p:spPr>
      </p:pic>
      <p:sp>
        <p:nvSpPr>
          <p:cNvPr id="6" name="TextBox 5">
            <a:extLst>
              <a:ext uri="{FF2B5EF4-FFF2-40B4-BE49-F238E27FC236}">
                <a16:creationId xmlns:a16="http://schemas.microsoft.com/office/drawing/2014/main" id="{2FDFB011-D3D4-1A44-AE39-A66423C11AB8}"/>
              </a:ext>
            </a:extLst>
          </p:cNvPr>
          <p:cNvSpPr txBox="1"/>
          <p:nvPr/>
        </p:nvSpPr>
        <p:spPr>
          <a:xfrm>
            <a:off x="3908314" y="3050056"/>
            <a:ext cx="3851910" cy="492443"/>
          </a:xfrm>
          <a:prstGeom prst="rect">
            <a:avLst/>
          </a:prstGeom>
          <a:noFill/>
        </p:spPr>
        <p:txBody>
          <a:bodyPr wrap="square" lIns="0" tIns="0" rIns="0" bIns="0" rtlCol="0">
            <a:spAutoFit/>
          </a:bodyPr>
          <a:lstStyle/>
          <a:p>
            <a:pPr algn="l"/>
            <a:r>
              <a:rPr lang="en-US" sz="3200" dirty="0">
                <a:solidFill>
                  <a:schemeClr val="tx1">
                    <a:lumMod val="90000"/>
                    <a:lumOff val="10000"/>
                  </a:schemeClr>
                </a:solidFill>
              </a:rPr>
              <a:t>How hard can it be? </a:t>
            </a:r>
          </a:p>
        </p:txBody>
      </p:sp>
    </p:spTree>
    <p:extLst>
      <p:ext uri="{BB962C8B-B14F-4D97-AF65-F5344CB8AC3E}">
        <p14:creationId xmlns:p14="http://schemas.microsoft.com/office/powerpoint/2010/main" val="25206155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0627F-6384-4805-9E34-0FF1AD9AC5E0}"/>
              </a:ext>
            </a:extLst>
          </p:cNvPr>
          <p:cNvSpPr>
            <a:spLocks noGrp="1"/>
          </p:cNvSpPr>
          <p:nvPr>
            <p:ph type="title"/>
          </p:nvPr>
        </p:nvSpPr>
        <p:spPr>
          <a:xfrm>
            <a:off x="697229" y="442380"/>
            <a:ext cx="10799064" cy="498598"/>
          </a:xfrm>
        </p:spPr>
        <p:txBody>
          <a:bodyPr/>
          <a:lstStyle/>
          <a:p>
            <a:r>
              <a:rPr lang="en-US" sz="3600" dirty="0"/>
              <a:t>The Plan</a:t>
            </a:r>
          </a:p>
        </p:txBody>
      </p:sp>
      <p:sp>
        <p:nvSpPr>
          <p:cNvPr id="3" name="Footer Placeholder 2">
            <a:extLst>
              <a:ext uri="{FF2B5EF4-FFF2-40B4-BE49-F238E27FC236}">
                <a16:creationId xmlns:a16="http://schemas.microsoft.com/office/drawing/2014/main" id="{D8F2F93B-9D81-460F-8AE0-A1D27BEAC6D6}"/>
              </a:ext>
            </a:extLst>
          </p:cNvPr>
          <p:cNvSpPr>
            <a:spLocks noGrp="1"/>
          </p:cNvSpPr>
          <p:nvPr>
            <p:ph type="ftr" sz="quarter" idx="11"/>
          </p:nvPr>
        </p:nvSpPr>
        <p:spPr/>
        <p:txBody>
          <a:bodyPr/>
          <a:lstStyle/>
          <a:p>
            <a:r>
              <a:rPr lang="en-US"/>
              <a:t>© Kinney Group, 2017</a:t>
            </a:r>
          </a:p>
        </p:txBody>
      </p:sp>
      <p:sp>
        <p:nvSpPr>
          <p:cNvPr id="5" name="Slide Number Placeholder 4">
            <a:extLst>
              <a:ext uri="{FF2B5EF4-FFF2-40B4-BE49-F238E27FC236}">
                <a16:creationId xmlns:a16="http://schemas.microsoft.com/office/drawing/2014/main" id="{119FAAE7-495F-4F46-B535-11AE033E1C1E}"/>
              </a:ext>
            </a:extLst>
          </p:cNvPr>
          <p:cNvSpPr>
            <a:spLocks noGrp="1"/>
          </p:cNvSpPr>
          <p:nvPr>
            <p:ph type="sldNum" sz="quarter" idx="12"/>
          </p:nvPr>
        </p:nvSpPr>
        <p:spPr/>
        <p:txBody>
          <a:bodyPr/>
          <a:lstStyle/>
          <a:p>
            <a:fld id="{4F9C8035-0985-42BC-822B-2001D85D7F5B}" type="slidenum">
              <a:rPr lang="en-US" smtClean="0"/>
              <a:pPr/>
              <a:t>5</a:t>
            </a:fld>
            <a:endParaRPr lang="en-US"/>
          </a:p>
        </p:txBody>
      </p:sp>
      <p:sp>
        <p:nvSpPr>
          <p:cNvPr id="26" name="Subtitle 25">
            <a:extLst>
              <a:ext uri="{FF2B5EF4-FFF2-40B4-BE49-F238E27FC236}">
                <a16:creationId xmlns:a16="http://schemas.microsoft.com/office/drawing/2014/main" id="{B18D7F00-D85B-47A0-A3D5-1D0194880E9C}"/>
              </a:ext>
            </a:extLst>
          </p:cNvPr>
          <p:cNvSpPr>
            <a:spLocks noGrp="1"/>
          </p:cNvSpPr>
          <p:nvPr>
            <p:ph type="subTitle" idx="15"/>
          </p:nvPr>
        </p:nvSpPr>
        <p:spPr>
          <a:xfrm>
            <a:off x="696468" y="946637"/>
            <a:ext cx="10799064" cy="332399"/>
          </a:xfrm>
        </p:spPr>
        <p:txBody>
          <a:bodyPr/>
          <a:lstStyle/>
          <a:p>
            <a:r>
              <a:rPr lang="en-US" sz="2400" dirty="0"/>
              <a:t>Alexa – What’s the plan? </a:t>
            </a:r>
          </a:p>
        </p:txBody>
      </p:sp>
      <p:pic>
        <p:nvPicPr>
          <p:cNvPr id="9" name="Picture 8">
            <a:extLst>
              <a:ext uri="{FF2B5EF4-FFF2-40B4-BE49-F238E27FC236}">
                <a16:creationId xmlns:a16="http://schemas.microsoft.com/office/drawing/2014/main" id="{87ED3C31-BE19-45DD-9FD4-EA8C109A60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47" y="2210935"/>
            <a:ext cx="2707148" cy="2707148"/>
          </a:xfrm>
          <a:prstGeom prst="rect">
            <a:avLst/>
          </a:prstGeom>
        </p:spPr>
      </p:pic>
      <p:grpSp>
        <p:nvGrpSpPr>
          <p:cNvPr id="13" name="Group 12">
            <a:extLst>
              <a:ext uri="{FF2B5EF4-FFF2-40B4-BE49-F238E27FC236}">
                <a16:creationId xmlns:a16="http://schemas.microsoft.com/office/drawing/2014/main" id="{B5020F42-0446-4D44-BB71-3A218034435A}"/>
              </a:ext>
            </a:extLst>
          </p:cNvPr>
          <p:cNvGrpSpPr/>
          <p:nvPr/>
        </p:nvGrpSpPr>
        <p:grpSpPr>
          <a:xfrm>
            <a:off x="9193759" y="2210935"/>
            <a:ext cx="2252141" cy="2890720"/>
            <a:chOff x="9193759" y="2210935"/>
            <a:chExt cx="2252141" cy="2890720"/>
          </a:xfrm>
        </p:grpSpPr>
        <p:pic>
          <p:nvPicPr>
            <p:cNvPr id="4" name="Picture 3">
              <a:extLst>
                <a:ext uri="{FF2B5EF4-FFF2-40B4-BE49-F238E27FC236}">
                  <a16:creationId xmlns:a16="http://schemas.microsoft.com/office/drawing/2014/main" id="{9B6DDEE2-9146-40F4-A223-1B284BB35943}"/>
                </a:ext>
              </a:extLst>
            </p:cNvPr>
            <p:cNvPicPr>
              <a:picLocks noChangeAspect="1"/>
            </p:cNvPicPr>
            <p:nvPr/>
          </p:nvPicPr>
          <p:blipFill>
            <a:blip r:embed="rId3"/>
            <a:stretch>
              <a:fillRect/>
            </a:stretch>
          </p:blipFill>
          <p:spPr>
            <a:xfrm>
              <a:off x="9433310" y="2210935"/>
              <a:ext cx="1773041" cy="2436129"/>
            </a:xfrm>
            <a:prstGeom prst="rect">
              <a:avLst/>
            </a:prstGeom>
          </p:spPr>
        </p:pic>
        <p:sp>
          <p:nvSpPr>
            <p:cNvPr id="8" name="TextBox 7">
              <a:extLst>
                <a:ext uri="{FF2B5EF4-FFF2-40B4-BE49-F238E27FC236}">
                  <a16:creationId xmlns:a16="http://schemas.microsoft.com/office/drawing/2014/main" id="{2C94140B-0A90-4A28-9BE6-0CBEE6434B42}"/>
                </a:ext>
              </a:extLst>
            </p:cNvPr>
            <p:cNvSpPr txBox="1"/>
            <p:nvPr/>
          </p:nvSpPr>
          <p:spPr>
            <a:xfrm>
              <a:off x="9193759" y="4732323"/>
              <a:ext cx="2252141" cy="369332"/>
            </a:xfrm>
            <a:prstGeom prst="rect">
              <a:avLst/>
            </a:prstGeom>
            <a:noFill/>
          </p:spPr>
          <p:txBody>
            <a:bodyPr wrap="square" lIns="0" tIns="0" rIns="0" bIns="0" rtlCol="0">
              <a:spAutoFit/>
            </a:bodyPr>
            <a:lstStyle/>
            <a:p>
              <a:pPr algn="ctr"/>
              <a:r>
                <a:rPr lang="en-US" sz="2400" dirty="0">
                  <a:solidFill>
                    <a:schemeClr val="tx1">
                      <a:lumMod val="90000"/>
                      <a:lumOff val="10000"/>
                    </a:schemeClr>
                  </a:solidFill>
                </a:rPr>
                <a:t>The Office</a:t>
              </a:r>
            </a:p>
          </p:txBody>
        </p:sp>
      </p:grpSp>
      <p:pic>
        <p:nvPicPr>
          <p:cNvPr id="7" name="Picture 6">
            <a:extLst>
              <a:ext uri="{FF2B5EF4-FFF2-40B4-BE49-F238E27FC236}">
                <a16:creationId xmlns:a16="http://schemas.microsoft.com/office/drawing/2014/main" id="{CA16528B-B825-4DAB-815E-EB070CC90A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098" y="1678913"/>
            <a:ext cx="3466820" cy="3727174"/>
          </a:xfrm>
          <a:prstGeom prst="rect">
            <a:avLst/>
          </a:prstGeom>
        </p:spPr>
      </p:pic>
    </p:spTree>
    <p:extLst>
      <p:ext uri="{BB962C8B-B14F-4D97-AF65-F5344CB8AC3E}">
        <p14:creationId xmlns:p14="http://schemas.microsoft.com/office/powerpoint/2010/main" val="3948323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9D1A29C-CD82-423E-A922-C213945E26EC}"/>
              </a:ext>
            </a:extLst>
          </p:cNvPr>
          <p:cNvSpPr>
            <a:spLocks noGrp="1"/>
          </p:cNvSpPr>
          <p:nvPr>
            <p:ph sz="quarter" idx="13"/>
          </p:nvPr>
        </p:nvSpPr>
        <p:spPr>
          <a:xfrm>
            <a:off x="787035" y="3699964"/>
            <a:ext cx="3364992" cy="2190763"/>
          </a:xfrm>
        </p:spPr>
        <p:txBody>
          <a:bodyPr/>
          <a:lstStyle/>
          <a:p>
            <a:pPr marL="0" indent="0" algn="ctr">
              <a:buNone/>
            </a:pPr>
            <a:r>
              <a:rPr lang="en-US" sz="2800" dirty="0">
                <a:solidFill>
                  <a:schemeClr val="accent4"/>
                </a:solidFill>
              </a:rPr>
              <a:t>Amazon Dev Account</a:t>
            </a:r>
          </a:p>
        </p:txBody>
      </p:sp>
      <p:sp>
        <p:nvSpPr>
          <p:cNvPr id="2" name="Content Placeholder 1">
            <a:extLst>
              <a:ext uri="{FF2B5EF4-FFF2-40B4-BE49-F238E27FC236}">
                <a16:creationId xmlns:a16="http://schemas.microsoft.com/office/drawing/2014/main" id="{B1919CF5-5A3A-4DDB-8A39-AB244218B312}"/>
              </a:ext>
            </a:extLst>
          </p:cNvPr>
          <p:cNvSpPr>
            <a:spLocks noGrp="1"/>
          </p:cNvSpPr>
          <p:nvPr>
            <p:ph sz="quarter" idx="14"/>
          </p:nvPr>
        </p:nvSpPr>
        <p:spPr>
          <a:xfrm>
            <a:off x="4413504" y="3932817"/>
            <a:ext cx="3364992" cy="2190763"/>
          </a:xfrm>
        </p:spPr>
        <p:txBody>
          <a:bodyPr/>
          <a:lstStyle/>
          <a:p>
            <a:pPr marL="0" indent="0" algn="ctr">
              <a:buNone/>
            </a:pPr>
            <a:r>
              <a:rPr lang="en-US" sz="2800" dirty="0">
                <a:solidFill>
                  <a:schemeClr val="tx2"/>
                </a:solidFill>
              </a:rPr>
              <a:t>AWS</a:t>
            </a:r>
          </a:p>
          <a:p>
            <a:pPr algn="ctr"/>
            <a:endParaRPr lang="en-US" sz="2800" dirty="0">
              <a:solidFill>
                <a:schemeClr val="accent4"/>
              </a:solidFill>
            </a:endParaRPr>
          </a:p>
        </p:txBody>
      </p:sp>
      <p:sp>
        <p:nvSpPr>
          <p:cNvPr id="3" name="Content Placeholder 2">
            <a:extLst>
              <a:ext uri="{FF2B5EF4-FFF2-40B4-BE49-F238E27FC236}">
                <a16:creationId xmlns:a16="http://schemas.microsoft.com/office/drawing/2014/main" id="{3D423442-CCE2-4264-B8AE-9F5967656FA0}"/>
              </a:ext>
            </a:extLst>
          </p:cNvPr>
          <p:cNvSpPr>
            <a:spLocks noGrp="1"/>
          </p:cNvSpPr>
          <p:nvPr>
            <p:ph sz="quarter" idx="15"/>
          </p:nvPr>
        </p:nvSpPr>
        <p:spPr>
          <a:xfrm>
            <a:off x="8132065" y="3932817"/>
            <a:ext cx="3364992" cy="2190763"/>
          </a:xfrm>
        </p:spPr>
        <p:txBody>
          <a:bodyPr/>
          <a:lstStyle/>
          <a:p>
            <a:pPr marL="0" indent="0" algn="ctr">
              <a:buNone/>
            </a:pPr>
            <a:r>
              <a:rPr lang="en-US" sz="2800" dirty="0">
                <a:solidFill>
                  <a:schemeClr val="accent1"/>
                </a:solidFill>
              </a:rPr>
              <a:t>Python</a:t>
            </a:r>
          </a:p>
          <a:p>
            <a:pPr algn="ctr"/>
            <a:endParaRPr lang="en-US" sz="2800" dirty="0">
              <a:solidFill>
                <a:schemeClr val="accent2"/>
              </a:solidFill>
            </a:endParaRPr>
          </a:p>
        </p:txBody>
      </p:sp>
      <p:sp>
        <p:nvSpPr>
          <p:cNvPr id="5" name="Title 4">
            <a:extLst>
              <a:ext uri="{FF2B5EF4-FFF2-40B4-BE49-F238E27FC236}">
                <a16:creationId xmlns:a16="http://schemas.microsoft.com/office/drawing/2014/main" id="{88D830FE-70EE-4CE1-922E-984E50A9752C}"/>
              </a:ext>
            </a:extLst>
          </p:cNvPr>
          <p:cNvSpPr>
            <a:spLocks noGrp="1"/>
          </p:cNvSpPr>
          <p:nvPr>
            <p:ph type="title"/>
          </p:nvPr>
        </p:nvSpPr>
        <p:spPr/>
        <p:txBody>
          <a:bodyPr/>
          <a:lstStyle/>
          <a:p>
            <a:r>
              <a:rPr lang="en-US" dirty="0"/>
              <a:t>What’s Actually Needed:</a:t>
            </a:r>
          </a:p>
        </p:txBody>
      </p:sp>
      <p:sp>
        <p:nvSpPr>
          <p:cNvPr id="8" name="Subtitle 7">
            <a:extLst>
              <a:ext uri="{FF2B5EF4-FFF2-40B4-BE49-F238E27FC236}">
                <a16:creationId xmlns:a16="http://schemas.microsoft.com/office/drawing/2014/main" id="{51DB530F-1C20-454C-AFB6-3B2F345EA841}"/>
              </a:ext>
            </a:extLst>
          </p:cNvPr>
          <p:cNvSpPr>
            <a:spLocks noGrp="1"/>
          </p:cNvSpPr>
          <p:nvPr>
            <p:ph type="subTitle" idx="16"/>
          </p:nvPr>
        </p:nvSpPr>
        <p:spPr/>
        <p:txBody>
          <a:bodyPr/>
          <a:lstStyle/>
          <a:p>
            <a:r>
              <a:rPr lang="en-US" dirty="0"/>
              <a:t>More than I thought:</a:t>
            </a:r>
          </a:p>
        </p:txBody>
      </p:sp>
      <p:grpSp>
        <p:nvGrpSpPr>
          <p:cNvPr id="14" name="Group 13">
            <a:extLst>
              <a:ext uri="{FF2B5EF4-FFF2-40B4-BE49-F238E27FC236}">
                <a16:creationId xmlns:a16="http://schemas.microsoft.com/office/drawing/2014/main" id="{A93C8D5A-490A-0043-B2A1-2CA598360CB5}"/>
              </a:ext>
            </a:extLst>
          </p:cNvPr>
          <p:cNvGrpSpPr/>
          <p:nvPr/>
        </p:nvGrpSpPr>
        <p:grpSpPr>
          <a:xfrm>
            <a:off x="1510754" y="1898754"/>
            <a:ext cx="1791792" cy="1791792"/>
            <a:chOff x="1510754" y="1898754"/>
            <a:chExt cx="1791792" cy="1791792"/>
          </a:xfrm>
        </p:grpSpPr>
        <p:sp>
          <p:nvSpPr>
            <p:cNvPr id="82" name="Oval 81">
              <a:extLst>
                <a:ext uri="{FF2B5EF4-FFF2-40B4-BE49-F238E27FC236}">
                  <a16:creationId xmlns:a16="http://schemas.microsoft.com/office/drawing/2014/main" id="{EADE192D-E03D-4F45-8003-FC1AB848BC59}"/>
                </a:ext>
              </a:extLst>
            </p:cNvPr>
            <p:cNvSpPr/>
            <p:nvPr/>
          </p:nvSpPr>
          <p:spPr>
            <a:xfrm>
              <a:off x="1510754" y="1898754"/>
              <a:ext cx="1791792" cy="1791792"/>
            </a:xfrm>
            <a:prstGeom prst="ellipse">
              <a:avLst/>
            </a:prstGeom>
            <a:solidFill>
              <a:schemeClr val="tx1">
                <a:lumMod val="10000"/>
                <a:lumOff val="90000"/>
              </a:schemeClr>
            </a:solidFill>
            <a:ln w="12700" cap="sq">
              <a:solidFill>
                <a:schemeClr val="bg2">
                  <a:lumMod val="40000"/>
                  <a:lumOff val="60000"/>
                </a:schemeClr>
              </a:solidFill>
            </a:ln>
          </p:spPr>
          <p:style>
            <a:lnRef idx="1">
              <a:schemeClr val="accent2"/>
            </a:lnRef>
            <a:fillRef idx="0">
              <a:schemeClr val="accent2"/>
            </a:fillRef>
            <a:effectRef idx="0">
              <a:schemeClr val="accent2"/>
            </a:effectRef>
            <a:fontRef idx="minor">
              <a:schemeClr val="tx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nSpc>
                  <a:spcPct val="110000"/>
                </a:lnSpc>
              </a:pPr>
              <a:endParaRPr lang="en-US" sz="1600">
                <a:solidFill>
                  <a:schemeClr val="tx2"/>
                </a:solidFill>
                <a:latin typeface="Arial" charset="0"/>
                <a:cs typeface="Arial" charset="0"/>
              </a:endParaRPr>
            </a:p>
          </p:txBody>
        </p:sp>
        <p:sp>
          <p:nvSpPr>
            <p:cNvPr id="7" name="Oval 6">
              <a:extLst>
                <a:ext uri="{FF2B5EF4-FFF2-40B4-BE49-F238E27FC236}">
                  <a16:creationId xmlns:a16="http://schemas.microsoft.com/office/drawing/2014/main" id="{223DE380-4600-4F50-A630-DBAA8F9E54F8}"/>
                </a:ext>
              </a:extLst>
            </p:cNvPr>
            <p:cNvSpPr/>
            <p:nvPr/>
          </p:nvSpPr>
          <p:spPr>
            <a:xfrm>
              <a:off x="1666240" y="2054240"/>
              <a:ext cx="1480820" cy="1480820"/>
            </a:xfrm>
            <a:prstGeom prst="ellipse">
              <a:avLst/>
            </a:prstGeom>
            <a:solidFill>
              <a:schemeClr val="accent4"/>
            </a:solidFill>
            <a:ln w="12700" cap="sq">
              <a:noFill/>
            </a:ln>
          </p:spPr>
          <p:style>
            <a:lnRef idx="1">
              <a:schemeClr val="accent2"/>
            </a:lnRef>
            <a:fillRef idx="0">
              <a:schemeClr val="accent2"/>
            </a:fillRef>
            <a:effectRef idx="0">
              <a:schemeClr val="accent2"/>
            </a:effectRef>
            <a:fontRef idx="minor">
              <a:schemeClr val="tx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nSpc>
                  <a:spcPct val="110000"/>
                </a:lnSpc>
              </a:pPr>
              <a:endParaRPr lang="en-US" sz="1600">
                <a:solidFill>
                  <a:schemeClr val="tx2"/>
                </a:solidFill>
                <a:latin typeface="Arial" charset="0"/>
                <a:cs typeface="Arial" charset="0"/>
              </a:endParaRPr>
            </a:p>
          </p:txBody>
        </p:sp>
      </p:grpSp>
      <p:grpSp>
        <p:nvGrpSpPr>
          <p:cNvPr id="9" name="Group 8">
            <a:extLst>
              <a:ext uri="{FF2B5EF4-FFF2-40B4-BE49-F238E27FC236}">
                <a16:creationId xmlns:a16="http://schemas.microsoft.com/office/drawing/2014/main" id="{9A7ED81B-8E72-4042-8C59-365A1D527164}"/>
              </a:ext>
            </a:extLst>
          </p:cNvPr>
          <p:cNvGrpSpPr/>
          <p:nvPr/>
        </p:nvGrpSpPr>
        <p:grpSpPr>
          <a:xfrm>
            <a:off x="5197240" y="1898754"/>
            <a:ext cx="1791792" cy="1791792"/>
            <a:chOff x="8883726" y="1898754"/>
            <a:chExt cx="1791792" cy="1791792"/>
          </a:xfrm>
        </p:grpSpPr>
        <p:sp>
          <p:nvSpPr>
            <p:cNvPr id="84" name="Oval 83">
              <a:extLst>
                <a:ext uri="{FF2B5EF4-FFF2-40B4-BE49-F238E27FC236}">
                  <a16:creationId xmlns:a16="http://schemas.microsoft.com/office/drawing/2014/main" id="{2D2D1847-3F1C-439D-BA44-4B54047122EB}"/>
                </a:ext>
              </a:extLst>
            </p:cNvPr>
            <p:cNvSpPr/>
            <p:nvPr/>
          </p:nvSpPr>
          <p:spPr>
            <a:xfrm>
              <a:off x="8883726" y="1898754"/>
              <a:ext cx="1791792" cy="1791792"/>
            </a:xfrm>
            <a:prstGeom prst="ellipse">
              <a:avLst/>
            </a:prstGeom>
            <a:solidFill>
              <a:schemeClr val="tx1">
                <a:lumMod val="10000"/>
                <a:lumOff val="90000"/>
              </a:schemeClr>
            </a:solidFill>
            <a:ln w="12700" cap="sq">
              <a:solidFill>
                <a:schemeClr val="bg2">
                  <a:lumMod val="40000"/>
                  <a:lumOff val="60000"/>
                </a:schemeClr>
              </a:solidFill>
            </a:ln>
          </p:spPr>
          <p:style>
            <a:lnRef idx="1">
              <a:schemeClr val="accent2"/>
            </a:lnRef>
            <a:fillRef idx="0">
              <a:schemeClr val="accent2"/>
            </a:fillRef>
            <a:effectRef idx="0">
              <a:schemeClr val="accent2"/>
            </a:effectRef>
            <a:fontRef idx="minor">
              <a:schemeClr val="tx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nSpc>
                  <a:spcPct val="110000"/>
                </a:lnSpc>
              </a:pPr>
              <a:endParaRPr lang="en-US" sz="1600">
                <a:solidFill>
                  <a:schemeClr val="tx2"/>
                </a:solidFill>
                <a:latin typeface="Arial" charset="0"/>
                <a:cs typeface="Arial" charset="0"/>
              </a:endParaRPr>
            </a:p>
          </p:txBody>
        </p:sp>
        <p:sp>
          <p:nvSpPr>
            <p:cNvPr id="79" name="Oval 78">
              <a:extLst>
                <a:ext uri="{FF2B5EF4-FFF2-40B4-BE49-F238E27FC236}">
                  <a16:creationId xmlns:a16="http://schemas.microsoft.com/office/drawing/2014/main" id="{0B45FDB7-9A73-42DC-8F62-71F99FAE7F84}"/>
                </a:ext>
              </a:extLst>
            </p:cNvPr>
            <p:cNvSpPr/>
            <p:nvPr/>
          </p:nvSpPr>
          <p:spPr>
            <a:xfrm>
              <a:off x="9039212" y="2054240"/>
              <a:ext cx="1480820" cy="1480820"/>
            </a:xfrm>
            <a:prstGeom prst="ellipse">
              <a:avLst/>
            </a:prstGeom>
            <a:solidFill>
              <a:schemeClr val="tx2"/>
            </a:solidFill>
            <a:ln w="12700" cap="sq">
              <a:noFill/>
            </a:ln>
          </p:spPr>
          <p:style>
            <a:lnRef idx="1">
              <a:schemeClr val="accent2"/>
            </a:lnRef>
            <a:fillRef idx="0">
              <a:schemeClr val="accent2"/>
            </a:fillRef>
            <a:effectRef idx="0">
              <a:schemeClr val="accent2"/>
            </a:effectRef>
            <a:fontRef idx="minor">
              <a:schemeClr val="tx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nSpc>
                  <a:spcPct val="110000"/>
                </a:lnSpc>
              </a:pPr>
              <a:endParaRPr lang="en-US" sz="1600" dirty="0">
                <a:solidFill>
                  <a:schemeClr val="tx2"/>
                </a:solidFill>
                <a:latin typeface="Arial" charset="0"/>
                <a:cs typeface="Arial" charset="0"/>
              </a:endParaRPr>
            </a:p>
          </p:txBody>
        </p:sp>
      </p:grpSp>
      <p:grpSp>
        <p:nvGrpSpPr>
          <p:cNvPr id="4" name="Group 3">
            <a:extLst>
              <a:ext uri="{FF2B5EF4-FFF2-40B4-BE49-F238E27FC236}">
                <a16:creationId xmlns:a16="http://schemas.microsoft.com/office/drawing/2014/main" id="{F0B2125C-E2DE-48FC-98ED-7E6DFACC99B2}"/>
              </a:ext>
            </a:extLst>
          </p:cNvPr>
          <p:cNvGrpSpPr/>
          <p:nvPr/>
        </p:nvGrpSpPr>
        <p:grpSpPr>
          <a:xfrm>
            <a:off x="8918665" y="1898754"/>
            <a:ext cx="1791792" cy="1791792"/>
            <a:chOff x="5197240" y="1898754"/>
            <a:chExt cx="1791792" cy="1791792"/>
          </a:xfrm>
        </p:grpSpPr>
        <p:sp>
          <p:nvSpPr>
            <p:cNvPr id="83" name="Oval 82">
              <a:extLst>
                <a:ext uri="{FF2B5EF4-FFF2-40B4-BE49-F238E27FC236}">
                  <a16:creationId xmlns:a16="http://schemas.microsoft.com/office/drawing/2014/main" id="{599D84DA-4FE7-486E-97EC-F7E5F45D7C87}"/>
                </a:ext>
              </a:extLst>
            </p:cNvPr>
            <p:cNvSpPr/>
            <p:nvPr/>
          </p:nvSpPr>
          <p:spPr>
            <a:xfrm>
              <a:off x="5197240" y="1898754"/>
              <a:ext cx="1791792" cy="1791792"/>
            </a:xfrm>
            <a:prstGeom prst="ellipse">
              <a:avLst/>
            </a:prstGeom>
            <a:solidFill>
              <a:schemeClr val="tx1">
                <a:lumMod val="10000"/>
                <a:lumOff val="90000"/>
              </a:schemeClr>
            </a:solidFill>
            <a:ln w="12700" cap="sq">
              <a:solidFill>
                <a:schemeClr val="bg2">
                  <a:lumMod val="40000"/>
                  <a:lumOff val="60000"/>
                </a:schemeClr>
              </a:solidFill>
            </a:ln>
          </p:spPr>
          <p:style>
            <a:lnRef idx="1">
              <a:schemeClr val="accent2"/>
            </a:lnRef>
            <a:fillRef idx="0">
              <a:schemeClr val="accent2"/>
            </a:fillRef>
            <a:effectRef idx="0">
              <a:schemeClr val="accent2"/>
            </a:effectRef>
            <a:fontRef idx="minor">
              <a:schemeClr val="tx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nSpc>
                  <a:spcPct val="110000"/>
                </a:lnSpc>
              </a:pPr>
              <a:endParaRPr lang="en-US" sz="1600">
                <a:solidFill>
                  <a:schemeClr val="tx2"/>
                </a:solidFill>
                <a:latin typeface="Arial" charset="0"/>
                <a:cs typeface="Arial" charset="0"/>
              </a:endParaRPr>
            </a:p>
          </p:txBody>
        </p:sp>
        <p:sp>
          <p:nvSpPr>
            <p:cNvPr id="78" name="Oval 77">
              <a:extLst>
                <a:ext uri="{FF2B5EF4-FFF2-40B4-BE49-F238E27FC236}">
                  <a16:creationId xmlns:a16="http://schemas.microsoft.com/office/drawing/2014/main" id="{D7E142A6-98BE-41AA-A62F-998DC02AFE82}"/>
                </a:ext>
              </a:extLst>
            </p:cNvPr>
            <p:cNvSpPr/>
            <p:nvPr/>
          </p:nvSpPr>
          <p:spPr>
            <a:xfrm>
              <a:off x="5352726" y="2054240"/>
              <a:ext cx="1480820" cy="1480820"/>
            </a:xfrm>
            <a:prstGeom prst="ellipse">
              <a:avLst/>
            </a:prstGeom>
            <a:solidFill>
              <a:schemeClr val="accent1"/>
            </a:solidFill>
            <a:ln w="12700" cap="sq">
              <a:noFill/>
            </a:ln>
          </p:spPr>
          <p:style>
            <a:lnRef idx="1">
              <a:schemeClr val="accent2"/>
            </a:lnRef>
            <a:fillRef idx="0">
              <a:schemeClr val="accent2"/>
            </a:fillRef>
            <a:effectRef idx="0">
              <a:schemeClr val="accent2"/>
            </a:effectRef>
            <a:fontRef idx="minor">
              <a:schemeClr val="tx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nSpc>
                  <a:spcPct val="110000"/>
                </a:lnSpc>
              </a:pPr>
              <a:endParaRPr lang="en-US" sz="1600">
                <a:solidFill>
                  <a:schemeClr val="tx2"/>
                </a:solidFill>
                <a:latin typeface="Arial" charset="0"/>
                <a:cs typeface="Arial" charset="0"/>
              </a:endParaRPr>
            </a:p>
          </p:txBody>
        </p:sp>
        <p:grpSp>
          <p:nvGrpSpPr>
            <p:cNvPr id="61" name="Group 60">
              <a:extLst>
                <a:ext uri="{FF2B5EF4-FFF2-40B4-BE49-F238E27FC236}">
                  <a16:creationId xmlns:a16="http://schemas.microsoft.com/office/drawing/2014/main" id="{31087BBF-3DC4-44EF-B78E-76164773FCB8}"/>
                </a:ext>
              </a:extLst>
            </p:cNvPr>
            <p:cNvGrpSpPr/>
            <p:nvPr/>
          </p:nvGrpSpPr>
          <p:grpSpPr>
            <a:xfrm>
              <a:off x="5595937" y="2402778"/>
              <a:ext cx="1028347" cy="783744"/>
              <a:chOff x="700088" y="479425"/>
              <a:chExt cx="8662987" cy="6602413"/>
            </a:xfrm>
            <a:solidFill>
              <a:schemeClr val="bg1"/>
            </a:solidFill>
          </p:grpSpPr>
          <p:sp>
            <p:nvSpPr>
              <p:cNvPr id="62" name="Freeform 1">
                <a:extLst>
                  <a:ext uri="{FF2B5EF4-FFF2-40B4-BE49-F238E27FC236}">
                    <a16:creationId xmlns:a16="http://schemas.microsoft.com/office/drawing/2014/main" id="{17E5EA68-02B8-448A-81AA-91AF8B3FBBA1}"/>
                  </a:ext>
                </a:extLst>
              </p:cNvPr>
              <p:cNvSpPr>
                <a:spLocks noChangeArrowheads="1"/>
              </p:cNvSpPr>
              <p:nvPr/>
            </p:nvSpPr>
            <p:spPr bwMode="auto">
              <a:xfrm>
                <a:off x="700088" y="479425"/>
                <a:ext cx="8662987" cy="4837113"/>
              </a:xfrm>
              <a:custGeom>
                <a:avLst/>
                <a:gdLst>
                  <a:gd name="T0" fmla="*/ 23905 w 24062"/>
                  <a:gd name="T1" fmla="*/ 13437 h 13438"/>
                  <a:gd name="T2" fmla="*/ 23905 w 24062"/>
                  <a:gd name="T3" fmla="*/ 13437 h 13438"/>
                  <a:gd name="T4" fmla="*/ 187 w 24062"/>
                  <a:gd name="T5" fmla="*/ 13437 h 13438"/>
                  <a:gd name="T6" fmla="*/ 0 w 24062"/>
                  <a:gd name="T7" fmla="*/ 13249 h 13438"/>
                  <a:gd name="T8" fmla="*/ 0 w 24062"/>
                  <a:gd name="T9" fmla="*/ 156 h 13438"/>
                  <a:gd name="T10" fmla="*/ 187 w 24062"/>
                  <a:gd name="T11" fmla="*/ 0 h 13438"/>
                  <a:gd name="T12" fmla="*/ 23905 w 24062"/>
                  <a:gd name="T13" fmla="*/ 0 h 13438"/>
                  <a:gd name="T14" fmla="*/ 24061 w 24062"/>
                  <a:gd name="T15" fmla="*/ 156 h 13438"/>
                  <a:gd name="T16" fmla="*/ 24061 w 24062"/>
                  <a:gd name="T17" fmla="*/ 13249 h 13438"/>
                  <a:gd name="T18" fmla="*/ 23905 w 24062"/>
                  <a:gd name="T19" fmla="*/ 13437 h 13438"/>
                  <a:gd name="T20" fmla="*/ 343 w 24062"/>
                  <a:gd name="T21" fmla="*/ 13093 h 13438"/>
                  <a:gd name="T22" fmla="*/ 343 w 24062"/>
                  <a:gd name="T23" fmla="*/ 13093 h 13438"/>
                  <a:gd name="T24" fmla="*/ 23749 w 24062"/>
                  <a:gd name="T25" fmla="*/ 13093 h 13438"/>
                  <a:gd name="T26" fmla="*/ 23749 w 24062"/>
                  <a:gd name="T27" fmla="*/ 344 h 13438"/>
                  <a:gd name="T28" fmla="*/ 343 w 24062"/>
                  <a:gd name="T29" fmla="*/ 344 h 13438"/>
                  <a:gd name="T30" fmla="*/ 343 w 24062"/>
                  <a:gd name="T31" fmla="*/ 13093 h 1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062" h="13438">
                    <a:moveTo>
                      <a:pt x="23905" y="13437"/>
                    </a:moveTo>
                    <a:lnTo>
                      <a:pt x="23905" y="13437"/>
                    </a:lnTo>
                    <a:cubicBezTo>
                      <a:pt x="187" y="13437"/>
                      <a:pt x="187" y="13437"/>
                      <a:pt x="187" y="13437"/>
                    </a:cubicBezTo>
                    <a:cubicBezTo>
                      <a:pt x="94" y="13437"/>
                      <a:pt x="0" y="13343"/>
                      <a:pt x="0" y="13249"/>
                    </a:cubicBezTo>
                    <a:cubicBezTo>
                      <a:pt x="0" y="156"/>
                      <a:pt x="0" y="156"/>
                      <a:pt x="0" y="156"/>
                    </a:cubicBezTo>
                    <a:cubicBezTo>
                      <a:pt x="0" y="63"/>
                      <a:pt x="94" y="0"/>
                      <a:pt x="187" y="0"/>
                    </a:cubicBezTo>
                    <a:cubicBezTo>
                      <a:pt x="23905" y="0"/>
                      <a:pt x="23905" y="0"/>
                      <a:pt x="23905" y="0"/>
                    </a:cubicBezTo>
                    <a:cubicBezTo>
                      <a:pt x="23999" y="0"/>
                      <a:pt x="24061" y="63"/>
                      <a:pt x="24061" y="156"/>
                    </a:cubicBezTo>
                    <a:cubicBezTo>
                      <a:pt x="24061" y="13249"/>
                      <a:pt x="24061" y="13249"/>
                      <a:pt x="24061" y="13249"/>
                    </a:cubicBezTo>
                    <a:cubicBezTo>
                      <a:pt x="24061" y="13343"/>
                      <a:pt x="23999" y="13437"/>
                      <a:pt x="23905" y="13437"/>
                    </a:cubicBezTo>
                    <a:close/>
                    <a:moveTo>
                      <a:pt x="343" y="13093"/>
                    </a:moveTo>
                    <a:lnTo>
                      <a:pt x="343" y="13093"/>
                    </a:lnTo>
                    <a:cubicBezTo>
                      <a:pt x="23749" y="13093"/>
                      <a:pt x="23749" y="13093"/>
                      <a:pt x="23749" y="13093"/>
                    </a:cubicBezTo>
                    <a:cubicBezTo>
                      <a:pt x="23749" y="344"/>
                      <a:pt x="23749" y="344"/>
                      <a:pt x="23749" y="344"/>
                    </a:cubicBezTo>
                    <a:cubicBezTo>
                      <a:pt x="343" y="344"/>
                      <a:pt x="343" y="344"/>
                      <a:pt x="343" y="344"/>
                    </a:cubicBezTo>
                    <a:lnTo>
                      <a:pt x="343" y="13093"/>
                    </a:lnTo>
                    <a:close/>
                  </a:path>
                </a:pathLst>
              </a:custGeom>
              <a:grpFill/>
              <a:ln>
                <a:noFill/>
              </a:ln>
              <a:effectLst/>
            </p:spPr>
            <p:txBody>
              <a:bodyPr wrap="none" anchor="ctr"/>
              <a:lstStyle/>
              <a:p>
                <a:endParaRPr lang="en-US"/>
              </a:p>
            </p:txBody>
          </p:sp>
          <p:sp>
            <p:nvSpPr>
              <p:cNvPr id="63" name="Freeform 2">
                <a:extLst>
                  <a:ext uri="{FF2B5EF4-FFF2-40B4-BE49-F238E27FC236}">
                    <a16:creationId xmlns:a16="http://schemas.microsoft.com/office/drawing/2014/main" id="{5FDE3911-A239-4520-9A14-436E4F8C5976}"/>
                  </a:ext>
                </a:extLst>
              </p:cNvPr>
              <p:cNvSpPr>
                <a:spLocks noChangeArrowheads="1"/>
              </p:cNvSpPr>
              <p:nvPr/>
            </p:nvSpPr>
            <p:spPr bwMode="auto">
              <a:xfrm>
                <a:off x="2838450" y="5237163"/>
                <a:ext cx="4533900" cy="1844675"/>
              </a:xfrm>
              <a:custGeom>
                <a:avLst/>
                <a:gdLst>
                  <a:gd name="T0" fmla="*/ 12437 w 12594"/>
                  <a:gd name="T1" fmla="*/ 5125 h 5126"/>
                  <a:gd name="T2" fmla="*/ 12437 w 12594"/>
                  <a:gd name="T3" fmla="*/ 5125 h 5126"/>
                  <a:gd name="T4" fmla="*/ 156 w 12594"/>
                  <a:gd name="T5" fmla="*/ 5125 h 5126"/>
                  <a:gd name="T6" fmla="*/ 0 w 12594"/>
                  <a:gd name="T7" fmla="*/ 4937 h 5126"/>
                  <a:gd name="T8" fmla="*/ 156 w 12594"/>
                  <a:gd name="T9" fmla="*/ 4781 h 5126"/>
                  <a:gd name="T10" fmla="*/ 1282 w 12594"/>
                  <a:gd name="T11" fmla="*/ 4781 h 5126"/>
                  <a:gd name="T12" fmla="*/ 3094 w 12594"/>
                  <a:gd name="T13" fmla="*/ 4187 h 5126"/>
                  <a:gd name="T14" fmla="*/ 3907 w 12594"/>
                  <a:gd name="T15" fmla="*/ 2719 h 5126"/>
                  <a:gd name="T16" fmla="*/ 3907 w 12594"/>
                  <a:gd name="T17" fmla="*/ 156 h 5126"/>
                  <a:gd name="T18" fmla="*/ 4063 w 12594"/>
                  <a:gd name="T19" fmla="*/ 0 h 5126"/>
                  <a:gd name="T20" fmla="*/ 4219 w 12594"/>
                  <a:gd name="T21" fmla="*/ 156 h 5126"/>
                  <a:gd name="T22" fmla="*/ 4219 w 12594"/>
                  <a:gd name="T23" fmla="*/ 2719 h 5126"/>
                  <a:gd name="T24" fmla="*/ 3282 w 12594"/>
                  <a:gd name="T25" fmla="*/ 4469 h 5126"/>
                  <a:gd name="T26" fmla="*/ 2750 w 12594"/>
                  <a:gd name="T27" fmla="*/ 4781 h 5126"/>
                  <a:gd name="T28" fmla="*/ 10312 w 12594"/>
                  <a:gd name="T29" fmla="*/ 4781 h 5126"/>
                  <a:gd name="T30" fmla="*/ 8812 w 12594"/>
                  <a:gd name="T31" fmla="*/ 2719 h 5126"/>
                  <a:gd name="T32" fmla="*/ 8812 w 12594"/>
                  <a:gd name="T33" fmla="*/ 156 h 5126"/>
                  <a:gd name="T34" fmla="*/ 8968 w 12594"/>
                  <a:gd name="T35" fmla="*/ 0 h 5126"/>
                  <a:gd name="T36" fmla="*/ 9124 w 12594"/>
                  <a:gd name="T37" fmla="*/ 156 h 5126"/>
                  <a:gd name="T38" fmla="*/ 9124 w 12594"/>
                  <a:gd name="T39" fmla="*/ 2719 h 5126"/>
                  <a:gd name="T40" fmla="*/ 9968 w 12594"/>
                  <a:gd name="T41" fmla="*/ 4187 h 5126"/>
                  <a:gd name="T42" fmla="*/ 11812 w 12594"/>
                  <a:gd name="T43" fmla="*/ 4781 h 5126"/>
                  <a:gd name="T44" fmla="*/ 12437 w 12594"/>
                  <a:gd name="T45" fmla="*/ 4781 h 5126"/>
                  <a:gd name="T46" fmla="*/ 12593 w 12594"/>
                  <a:gd name="T47" fmla="*/ 4937 h 5126"/>
                  <a:gd name="T48" fmla="*/ 12437 w 12594"/>
                  <a:gd name="T49" fmla="*/ 5125 h 5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594" h="5126">
                    <a:moveTo>
                      <a:pt x="12437" y="5125"/>
                    </a:moveTo>
                    <a:lnTo>
                      <a:pt x="12437" y="5125"/>
                    </a:lnTo>
                    <a:cubicBezTo>
                      <a:pt x="156" y="5125"/>
                      <a:pt x="156" y="5125"/>
                      <a:pt x="156" y="5125"/>
                    </a:cubicBezTo>
                    <a:cubicBezTo>
                      <a:pt x="63" y="5125"/>
                      <a:pt x="0" y="5031"/>
                      <a:pt x="0" y="4937"/>
                    </a:cubicBezTo>
                    <a:cubicBezTo>
                      <a:pt x="0" y="4844"/>
                      <a:pt x="63" y="4781"/>
                      <a:pt x="156" y="4781"/>
                    </a:cubicBezTo>
                    <a:cubicBezTo>
                      <a:pt x="1282" y="4781"/>
                      <a:pt x="1282" y="4781"/>
                      <a:pt x="1282" y="4781"/>
                    </a:cubicBezTo>
                    <a:cubicBezTo>
                      <a:pt x="1938" y="4781"/>
                      <a:pt x="2594" y="4562"/>
                      <a:pt x="3094" y="4187"/>
                    </a:cubicBezTo>
                    <a:cubicBezTo>
                      <a:pt x="3594" y="3812"/>
                      <a:pt x="3907" y="3281"/>
                      <a:pt x="3907" y="2719"/>
                    </a:cubicBezTo>
                    <a:cubicBezTo>
                      <a:pt x="3907" y="156"/>
                      <a:pt x="3907" y="156"/>
                      <a:pt x="3907" y="156"/>
                    </a:cubicBezTo>
                    <a:cubicBezTo>
                      <a:pt x="3907" y="62"/>
                      <a:pt x="3969" y="0"/>
                      <a:pt x="4063" y="0"/>
                    </a:cubicBezTo>
                    <a:cubicBezTo>
                      <a:pt x="4157" y="0"/>
                      <a:pt x="4219" y="62"/>
                      <a:pt x="4219" y="156"/>
                    </a:cubicBezTo>
                    <a:cubicBezTo>
                      <a:pt x="4219" y="2719"/>
                      <a:pt x="4219" y="2719"/>
                      <a:pt x="4219" y="2719"/>
                    </a:cubicBezTo>
                    <a:cubicBezTo>
                      <a:pt x="4219" y="3375"/>
                      <a:pt x="3875" y="4000"/>
                      <a:pt x="3282" y="4469"/>
                    </a:cubicBezTo>
                    <a:cubicBezTo>
                      <a:pt x="3125" y="4594"/>
                      <a:pt x="2938" y="4687"/>
                      <a:pt x="2750" y="4781"/>
                    </a:cubicBezTo>
                    <a:cubicBezTo>
                      <a:pt x="10312" y="4781"/>
                      <a:pt x="10312" y="4781"/>
                      <a:pt x="10312" y="4781"/>
                    </a:cubicBezTo>
                    <a:cubicBezTo>
                      <a:pt x="9468" y="4375"/>
                      <a:pt x="8812" y="3656"/>
                      <a:pt x="8812" y="2719"/>
                    </a:cubicBezTo>
                    <a:cubicBezTo>
                      <a:pt x="8812" y="156"/>
                      <a:pt x="8812" y="156"/>
                      <a:pt x="8812" y="156"/>
                    </a:cubicBezTo>
                    <a:cubicBezTo>
                      <a:pt x="8812" y="62"/>
                      <a:pt x="8874" y="0"/>
                      <a:pt x="8968" y="0"/>
                    </a:cubicBezTo>
                    <a:cubicBezTo>
                      <a:pt x="9062" y="0"/>
                      <a:pt x="9124" y="62"/>
                      <a:pt x="9124" y="156"/>
                    </a:cubicBezTo>
                    <a:cubicBezTo>
                      <a:pt x="9124" y="2719"/>
                      <a:pt x="9124" y="2719"/>
                      <a:pt x="9124" y="2719"/>
                    </a:cubicBezTo>
                    <a:cubicBezTo>
                      <a:pt x="9124" y="3281"/>
                      <a:pt x="9437" y="3812"/>
                      <a:pt x="9968" y="4187"/>
                    </a:cubicBezTo>
                    <a:cubicBezTo>
                      <a:pt x="10499" y="4562"/>
                      <a:pt x="11156" y="4781"/>
                      <a:pt x="11812" y="4781"/>
                    </a:cubicBezTo>
                    <a:cubicBezTo>
                      <a:pt x="12437" y="4781"/>
                      <a:pt x="12437" y="4781"/>
                      <a:pt x="12437" y="4781"/>
                    </a:cubicBezTo>
                    <a:cubicBezTo>
                      <a:pt x="12531" y="4781"/>
                      <a:pt x="12593" y="4844"/>
                      <a:pt x="12593" y="4937"/>
                    </a:cubicBezTo>
                    <a:cubicBezTo>
                      <a:pt x="12593" y="5031"/>
                      <a:pt x="12531" y="5125"/>
                      <a:pt x="12437" y="5125"/>
                    </a:cubicBezTo>
                  </a:path>
                </a:pathLst>
              </a:custGeom>
              <a:grpFill/>
              <a:ln>
                <a:noFill/>
              </a:ln>
              <a:effectLst/>
            </p:spPr>
            <p:txBody>
              <a:bodyPr wrap="none" anchor="ctr"/>
              <a:lstStyle/>
              <a:p>
                <a:endParaRPr lang="en-US"/>
              </a:p>
            </p:txBody>
          </p:sp>
          <p:sp>
            <p:nvSpPr>
              <p:cNvPr id="64" name="Freeform 3">
                <a:extLst>
                  <a:ext uri="{FF2B5EF4-FFF2-40B4-BE49-F238E27FC236}">
                    <a16:creationId xmlns:a16="http://schemas.microsoft.com/office/drawing/2014/main" id="{0D9A1969-C84D-4E3D-9CE0-3EE45000DF85}"/>
                  </a:ext>
                </a:extLst>
              </p:cNvPr>
              <p:cNvSpPr>
                <a:spLocks noChangeArrowheads="1"/>
              </p:cNvSpPr>
              <p:nvPr/>
            </p:nvSpPr>
            <p:spPr bwMode="auto">
              <a:xfrm>
                <a:off x="2185988" y="3573463"/>
                <a:ext cx="123825" cy="709612"/>
              </a:xfrm>
              <a:custGeom>
                <a:avLst/>
                <a:gdLst>
                  <a:gd name="T0" fmla="*/ 156 w 345"/>
                  <a:gd name="T1" fmla="*/ 1968 h 1969"/>
                  <a:gd name="T2" fmla="*/ 156 w 345"/>
                  <a:gd name="T3" fmla="*/ 1968 h 1969"/>
                  <a:gd name="T4" fmla="*/ 0 w 345"/>
                  <a:gd name="T5" fmla="*/ 1811 h 1969"/>
                  <a:gd name="T6" fmla="*/ 0 w 345"/>
                  <a:gd name="T7" fmla="*/ 156 h 1969"/>
                  <a:gd name="T8" fmla="*/ 156 w 345"/>
                  <a:gd name="T9" fmla="*/ 0 h 1969"/>
                  <a:gd name="T10" fmla="*/ 344 w 345"/>
                  <a:gd name="T11" fmla="*/ 156 h 1969"/>
                  <a:gd name="T12" fmla="*/ 344 w 345"/>
                  <a:gd name="T13" fmla="*/ 1811 h 1969"/>
                  <a:gd name="T14" fmla="*/ 156 w 345"/>
                  <a:gd name="T15" fmla="*/ 1968 h 19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1969">
                    <a:moveTo>
                      <a:pt x="156" y="1968"/>
                    </a:moveTo>
                    <a:lnTo>
                      <a:pt x="156" y="1968"/>
                    </a:lnTo>
                    <a:cubicBezTo>
                      <a:pt x="62" y="1968"/>
                      <a:pt x="0" y="1905"/>
                      <a:pt x="0" y="1811"/>
                    </a:cubicBezTo>
                    <a:cubicBezTo>
                      <a:pt x="0" y="156"/>
                      <a:pt x="0" y="156"/>
                      <a:pt x="0" y="156"/>
                    </a:cubicBezTo>
                    <a:cubicBezTo>
                      <a:pt x="0" y="62"/>
                      <a:pt x="62" y="0"/>
                      <a:pt x="156" y="0"/>
                    </a:cubicBezTo>
                    <a:cubicBezTo>
                      <a:pt x="250" y="0"/>
                      <a:pt x="344" y="62"/>
                      <a:pt x="344" y="156"/>
                    </a:cubicBezTo>
                    <a:cubicBezTo>
                      <a:pt x="344" y="1811"/>
                      <a:pt x="344" y="1811"/>
                      <a:pt x="344" y="1811"/>
                    </a:cubicBezTo>
                    <a:cubicBezTo>
                      <a:pt x="344" y="1905"/>
                      <a:pt x="250" y="1968"/>
                      <a:pt x="156" y="1968"/>
                    </a:cubicBezTo>
                  </a:path>
                </a:pathLst>
              </a:custGeom>
              <a:grpFill/>
              <a:ln>
                <a:noFill/>
              </a:ln>
              <a:effectLst/>
            </p:spPr>
            <p:txBody>
              <a:bodyPr wrap="none" anchor="ctr"/>
              <a:lstStyle/>
              <a:p>
                <a:endParaRPr lang="en-US"/>
              </a:p>
            </p:txBody>
          </p:sp>
          <p:sp>
            <p:nvSpPr>
              <p:cNvPr id="65" name="Freeform 4">
                <a:extLst>
                  <a:ext uri="{FF2B5EF4-FFF2-40B4-BE49-F238E27FC236}">
                    <a16:creationId xmlns:a16="http://schemas.microsoft.com/office/drawing/2014/main" id="{CC3C7A83-EB51-49C2-AF5F-93EBE588DB8F}"/>
                  </a:ext>
                </a:extLst>
              </p:cNvPr>
              <p:cNvSpPr>
                <a:spLocks noChangeArrowheads="1"/>
              </p:cNvSpPr>
              <p:nvPr/>
            </p:nvSpPr>
            <p:spPr bwMode="auto">
              <a:xfrm>
                <a:off x="2770188" y="1806575"/>
                <a:ext cx="123825" cy="2474913"/>
              </a:xfrm>
              <a:custGeom>
                <a:avLst/>
                <a:gdLst>
                  <a:gd name="T0" fmla="*/ 187 w 344"/>
                  <a:gd name="T1" fmla="*/ 6874 h 6875"/>
                  <a:gd name="T2" fmla="*/ 187 w 344"/>
                  <a:gd name="T3" fmla="*/ 6874 h 6875"/>
                  <a:gd name="T4" fmla="*/ 0 w 344"/>
                  <a:gd name="T5" fmla="*/ 6717 h 6875"/>
                  <a:gd name="T6" fmla="*/ 0 w 344"/>
                  <a:gd name="T7" fmla="*/ 156 h 6875"/>
                  <a:gd name="T8" fmla="*/ 187 w 344"/>
                  <a:gd name="T9" fmla="*/ 0 h 6875"/>
                  <a:gd name="T10" fmla="*/ 343 w 344"/>
                  <a:gd name="T11" fmla="*/ 156 h 6875"/>
                  <a:gd name="T12" fmla="*/ 343 w 344"/>
                  <a:gd name="T13" fmla="*/ 6717 h 6875"/>
                  <a:gd name="T14" fmla="*/ 187 w 344"/>
                  <a:gd name="T15" fmla="*/ 6874 h 68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6875">
                    <a:moveTo>
                      <a:pt x="187" y="6874"/>
                    </a:moveTo>
                    <a:lnTo>
                      <a:pt x="187" y="6874"/>
                    </a:lnTo>
                    <a:cubicBezTo>
                      <a:pt x="93" y="6874"/>
                      <a:pt x="0" y="6811"/>
                      <a:pt x="0" y="6717"/>
                    </a:cubicBezTo>
                    <a:cubicBezTo>
                      <a:pt x="0" y="156"/>
                      <a:pt x="0" y="156"/>
                      <a:pt x="0" y="156"/>
                    </a:cubicBezTo>
                    <a:cubicBezTo>
                      <a:pt x="0" y="62"/>
                      <a:pt x="93" y="0"/>
                      <a:pt x="187" y="0"/>
                    </a:cubicBezTo>
                    <a:cubicBezTo>
                      <a:pt x="281" y="0"/>
                      <a:pt x="343" y="62"/>
                      <a:pt x="343" y="156"/>
                    </a:cubicBezTo>
                    <a:cubicBezTo>
                      <a:pt x="343" y="6717"/>
                      <a:pt x="343" y="6717"/>
                      <a:pt x="343" y="6717"/>
                    </a:cubicBezTo>
                    <a:cubicBezTo>
                      <a:pt x="343" y="6811"/>
                      <a:pt x="281" y="6874"/>
                      <a:pt x="187" y="6874"/>
                    </a:cubicBezTo>
                  </a:path>
                </a:pathLst>
              </a:custGeom>
              <a:grpFill/>
              <a:ln>
                <a:noFill/>
              </a:ln>
              <a:effectLst/>
            </p:spPr>
            <p:txBody>
              <a:bodyPr wrap="none" anchor="ctr"/>
              <a:lstStyle/>
              <a:p>
                <a:endParaRPr lang="en-US"/>
              </a:p>
            </p:txBody>
          </p:sp>
          <p:sp>
            <p:nvSpPr>
              <p:cNvPr id="66" name="Freeform 5">
                <a:extLst>
                  <a:ext uri="{FF2B5EF4-FFF2-40B4-BE49-F238E27FC236}">
                    <a16:creationId xmlns:a16="http://schemas.microsoft.com/office/drawing/2014/main" id="{57F89024-C292-4542-90C2-EEE1D386E7A5}"/>
                  </a:ext>
                </a:extLst>
              </p:cNvPr>
              <p:cNvSpPr>
                <a:spLocks noChangeArrowheads="1"/>
              </p:cNvSpPr>
              <p:nvPr/>
            </p:nvSpPr>
            <p:spPr bwMode="auto">
              <a:xfrm>
                <a:off x="3367088" y="2684463"/>
                <a:ext cx="123825" cy="1597025"/>
              </a:xfrm>
              <a:custGeom>
                <a:avLst/>
                <a:gdLst>
                  <a:gd name="T0" fmla="*/ 156 w 345"/>
                  <a:gd name="T1" fmla="*/ 4437 h 4438"/>
                  <a:gd name="T2" fmla="*/ 156 w 345"/>
                  <a:gd name="T3" fmla="*/ 4437 h 4438"/>
                  <a:gd name="T4" fmla="*/ 0 w 345"/>
                  <a:gd name="T5" fmla="*/ 4280 h 4438"/>
                  <a:gd name="T6" fmla="*/ 0 w 345"/>
                  <a:gd name="T7" fmla="*/ 188 h 4438"/>
                  <a:gd name="T8" fmla="*/ 156 w 345"/>
                  <a:gd name="T9" fmla="*/ 0 h 4438"/>
                  <a:gd name="T10" fmla="*/ 344 w 345"/>
                  <a:gd name="T11" fmla="*/ 188 h 4438"/>
                  <a:gd name="T12" fmla="*/ 344 w 345"/>
                  <a:gd name="T13" fmla="*/ 4280 h 4438"/>
                  <a:gd name="T14" fmla="*/ 156 w 345"/>
                  <a:gd name="T15" fmla="*/ 4437 h 44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4438">
                    <a:moveTo>
                      <a:pt x="156" y="4437"/>
                    </a:moveTo>
                    <a:lnTo>
                      <a:pt x="156" y="4437"/>
                    </a:lnTo>
                    <a:cubicBezTo>
                      <a:pt x="63" y="4437"/>
                      <a:pt x="0" y="4374"/>
                      <a:pt x="0" y="4280"/>
                    </a:cubicBezTo>
                    <a:cubicBezTo>
                      <a:pt x="0" y="188"/>
                      <a:pt x="0" y="188"/>
                      <a:pt x="0" y="188"/>
                    </a:cubicBezTo>
                    <a:cubicBezTo>
                      <a:pt x="0" y="94"/>
                      <a:pt x="63" y="0"/>
                      <a:pt x="156" y="0"/>
                    </a:cubicBezTo>
                    <a:cubicBezTo>
                      <a:pt x="250" y="0"/>
                      <a:pt x="344" y="94"/>
                      <a:pt x="344" y="188"/>
                    </a:cubicBezTo>
                    <a:cubicBezTo>
                      <a:pt x="344" y="4280"/>
                      <a:pt x="344" y="4280"/>
                      <a:pt x="344" y="4280"/>
                    </a:cubicBezTo>
                    <a:cubicBezTo>
                      <a:pt x="344" y="4374"/>
                      <a:pt x="250" y="4437"/>
                      <a:pt x="156" y="4437"/>
                    </a:cubicBezTo>
                  </a:path>
                </a:pathLst>
              </a:custGeom>
              <a:grpFill/>
              <a:ln>
                <a:noFill/>
              </a:ln>
              <a:effectLst/>
            </p:spPr>
            <p:txBody>
              <a:bodyPr wrap="none" anchor="ctr"/>
              <a:lstStyle/>
              <a:p>
                <a:endParaRPr lang="en-US"/>
              </a:p>
            </p:txBody>
          </p:sp>
          <p:sp>
            <p:nvSpPr>
              <p:cNvPr id="67" name="Freeform 6">
                <a:extLst>
                  <a:ext uri="{FF2B5EF4-FFF2-40B4-BE49-F238E27FC236}">
                    <a16:creationId xmlns:a16="http://schemas.microsoft.com/office/drawing/2014/main" id="{8017468E-E0BB-4CCB-9ADB-23207501391E}"/>
                  </a:ext>
                </a:extLst>
              </p:cNvPr>
              <p:cNvSpPr>
                <a:spLocks noChangeArrowheads="1"/>
              </p:cNvSpPr>
              <p:nvPr/>
            </p:nvSpPr>
            <p:spPr bwMode="auto">
              <a:xfrm>
                <a:off x="3951288" y="2392363"/>
                <a:ext cx="123825" cy="1890712"/>
              </a:xfrm>
              <a:custGeom>
                <a:avLst/>
                <a:gdLst>
                  <a:gd name="T0" fmla="*/ 188 w 345"/>
                  <a:gd name="T1" fmla="*/ 5249 h 5250"/>
                  <a:gd name="T2" fmla="*/ 188 w 345"/>
                  <a:gd name="T3" fmla="*/ 5249 h 5250"/>
                  <a:gd name="T4" fmla="*/ 0 w 345"/>
                  <a:gd name="T5" fmla="*/ 5092 h 5250"/>
                  <a:gd name="T6" fmla="*/ 0 w 345"/>
                  <a:gd name="T7" fmla="*/ 187 h 5250"/>
                  <a:gd name="T8" fmla="*/ 188 w 345"/>
                  <a:gd name="T9" fmla="*/ 0 h 5250"/>
                  <a:gd name="T10" fmla="*/ 344 w 345"/>
                  <a:gd name="T11" fmla="*/ 187 h 5250"/>
                  <a:gd name="T12" fmla="*/ 344 w 345"/>
                  <a:gd name="T13" fmla="*/ 5092 h 5250"/>
                  <a:gd name="T14" fmla="*/ 188 w 345"/>
                  <a:gd name="T15" fmla="*/ 5249 h 5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5250">
                    <a:moveTo>
                      <a:pt x="188" y="5249"/>
                    </a:moveTo>
                    <a:lnTo>
                      <a:pt x="188" y="5249"/>
                    </a:lnTo>
                    <a:cubicBezTo>
                      <a:pt x="94" y="5249"/>
                      <a:pt x="0" y="5186"/>
                      <a:pt x="0" y="5092"/>
                    </a:cubicBezTo>
                    <a:cubicBezTo>
                      <a:pt x="0" y="187"/>
                      <a:pt x="0" y="187"/>
                      <a:pt x="0" y="187"/>
                    </a:cubicBezTo>
                    <a:cubicBezTo>
                      <a:pt x="0" y="93"/>
                      <a:pt x="94" y="0"/>
                      <a:pt x="188" y="0"/>
                    </a:cubicBezTo>
                    <a:cubicBezTo>
                      <a:pt x="250" y="0"/>
                      <a:pt x="344" y="93"/>
                      <a:pt x="344" y="187"/>
                    </a:cubicBezTo>
                    <a:cubicBezTo>
                      <a:pt x="344" y="5092"/>
                      <a:pt x="344" y="5092"/>
                      <a:pt x="344" y="5092"/>
                    </a:cubicBezTo>
                    <a:cubicBezTo>
                      <a:pt x="344" y="5186"/>
                      <a:pt x="250" y="5249"/>
                      <a:pt x="188" y="5249"/>
                    </a:cubicBezTo>
                  </a:path>
                </a:pathLst>
              </a:custGeom>
              <a:grpFill/>
              <a:ln>
                <a:noFill/>
              </a:ln>
              <a:effectLst/>
            </p:spPr>
            <p:txBody>
              <a:bodyPr wrap="none" anchor="ctr"/>
              <a:lstStyle/>
              <a:p>
                <a:endParaRPr lang="en-US"/>
              </a:p>
            </p:txBody>
          </p:sp>
          <p:sp>
            <p:nvSpPr>
              <p:cNvPr id="68" name="Freeform 7">
                <a:extLst>
                  <a:ext uri="{FF2B5EF4-FFF2-40B4-BE49-F238E27FC236}">
                    <a16:creationId xmlns:a16="http://schemas.microsoft.com/office/drawing/2014/main" id="{44913195-07F7-43AF-A931-8522759495EA}"/>
                  </a:ext>
                </a:extLst>
              </p:cNvPr>
              <p:cNvSpPr>
                <a:spLocks noChangeArrowheads="1"/>
              </p:cNvSpPr>
              <p:nvPr/>
            </p:nvSpPr>
            <p:spPr bwMode="auto">
              <a:xfrm>
                <a:off x="4548188" y="1222375"/>
                <a:ext cx="112712" cy="3060700"/>
              </a:xfrm>
              <a:custGeom>
                <a:avLst/>
                <a:gdLst>
                  <a:gd name="T0" fmla="*/ 157 w 314"/>
                  <a:gd name="T1" fmla="*/ 8499 h 8500"/>
                  <a:gd name="T2" fmla="*/ 157 w 314"/>
                  <a:gd name="T3" fmla="*/ 8499 h 8500"/>
                  <a:gd name="T4" fmla="*/ 0 w 314"/>
                  <a:gd name="T5" fmla="*/ 8342 h 8500"/>
                  <a:gd name="T6" fmla="*/ 0 w 314"/>
                  <a:gd name="T7" fmla="*/ 156 h 8500"/>
                  <a:gd name="T8" fmla="*/ 157 w 314"/>
                  <a:gd name="T9" fmla="*/ 0 h 8500"/>
                  <a:gd name="T10" fmla="*/ 313 w 314"/>
                  <a:gd name="T11" fmla="*/ 156 h 8500"/>
                  <a:gd name="T12" fmla="*/ 313 w 314"/>
                  <a:gd name="T13" fmla="*/ 8342 h 8500"/>
                  <a:gd name="T14" fmla="*/ 157 w 314"/>
                  <a:gd name="T15" fmla="*/ 8499 h 8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8500">
                    <a:moveTo>
                      <a:pt x="157" y="8499"/>
                    </a:moveTo>
                    <a:lnTo>
                      <a:pt x="157" y="8499"/>
                    </a:lnTo>
                    <a:cubicBezTo>
                      <a:pt x="63" y="8499"/>
                      <a:pt x="0" y="8436"/>
                      <a:pt x="0" y="8342"/>
                    </a:cubicBezTo>
                    <a:cubicBezTo>
                      <a:pt x="0" y="156"/>
                      <a:pt x="0" y="156"/>
                      <a:pt x="0" y="156"/>
                    </a:cubicBezTo>
                    <a:cubicBezTo>
                      <a:pt x="0" y="62"/>
                      <a:pt x="63" y="0"/>
                      <a:pt x="157" y="0"/>
                    </a:cubicBezTo>
                    <a:cubicBezTo>
                      <a:pt x="250" y="0"/>
                      <a:pt x="313" y="62"/>
                      <a:pt x="313" y="156"/>
                    </a:cubicBezTo>
                    <a:cubicBezTo>
                      <a:pt x="313" y="8342"/>
                      <a:pt x="313" y="8342"/>
                      <a:pt x="313" y="8342"/>
                    </a:cubicBezTo>
                    <a:cubicBezTo>
                      <a:pt x="313" y="8436"/>
                      <a:pt x="250" y="8499"/>
                      <a:pt x="157" y="8499"/>
                    </a:cubicBezTo>
                  </a:path>
                </a:pathLst>
              </a:custGeom>
              <a:grpFill/>
              <a:ln>
                <a:noFill/>
              </a:ln>
              <a:effectLst/>
            </p:spPr>
            <p:txBody>
              <a:bodyPr wrap="none" anchor="ctr"/>
              <a:lstStyle/>
              <a:p>
                <a:endParaRPr lang="en-US"/>
              </a:p>
            </p:txBody>
          </p:sp>
          <p:sp>
            <p:nvSpPr>
              <p:cNvPr id="69" name="Freeform 8">
                <a:extLst>
                  <a:ext uri="{FF2B5EF4-FFF2-40B4-BE49-F238E27FC236}">
                    <a16:creationId xmlns:a16="http://schemas.microsoft.com/office/drawing/2014/main" id="{D6D024B8-3887-4911-B791-7CACBA785504}"/>
                  </a:ext>
                </a:extLst>
              </p:cNvPr>
              <p:cNvSpPr>
                <a:spLocks noChangeArrowheads="1"/>
              </p:cNvSpPr>
              <p:nvPr/>
            </p:nvSpPr>
            <p:spPr bwMode="auto">
              <a:xfrm>
                <a:off x="6965950" y="1693863"/>
                <a:ext cx="123825" cy="393700"/>
              </a:xfrm>
              <a:custGeom>
                <a:avLst/>
                <a:gdLst>
                  <a:gd name="T0" fmla="*/ 188 w 345"/>
                  <a:gd name="T1" fmla="*/ 1094 h 1095"/>
                  <a:gd name="T2" fmla="*/ 188 w 345"/>
                  <a:gd name="T3" fmla="*/ 1094 h 1095"/>
                  <a:gd name="T4" fmla="*/ 0 w 345"/>
                  <a:gd name="T5" fmla="*/ 938 h 1095"/>
                  <a:gd name="T6" fmla="*/ 0 w 345"/>
                  <a:gd name="T7" fmla="*/ 156 h 1095"/>
                  <a:gd name="T8" fmla="*/ 188 w 345"/>
                  <a:gd name="T9" fmla="*/ 0 h 1095"/>
                  <a:gd name="T10" fmla="*/ 344 w 345"/>
                  <a:gd name="T11" fmla="*/ 156 h 1095"/>
                  <a:gd name="T12" fmla="*/ 344 w 345"/>
                  <a:gd name="T13" fmla="*/ 938 h 1095"/>
                  <a:gd name="T14" fmla="*/ 188 w 345"/>
                  <a:gd name="T15" fmla="*/ 1094 h 10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1095">
                    <a:moveTo>
                      <a:pt x="188" y="1094"/>
                    </a:moveTo>
                    <a:lnTo>
                      <a:pt x="188" y="1094"/>
                    </a:lnTo>
                    <a:cubicBezTo>
                      <a:pt x="94" y="1094"/>
                      <a:pt x="0" y="1031"/>
                      <a:pt x="0" y="938"/>
                    </a:cubicBezTo>
                    <a:cubicBezTo>
                      <a:pt x="0" y="156"/>
                      <a:pt x="0" y="156"/>
                      <a:pt x="0" y="156"/>
                    </a:cubicBezTo>
                    <a:cubicBezTo>
                      <a:pt x="0" y="63"/>
                      <a:pt x="94" y="0"/>
                      <a:pt x="188" y="0"/>
                    </a:cubicBezTo>
                    <a:cubicBezTo>
                      <a:pt x="281" y="0"/>
                      <a:pt x="344" y="63"/>
                      <a:pt x="344" y="156"/>
                    </a:cubicBezTo>
                    <a:cubicBezTo>
                      <a:pt x="344" y="938"/>
                      <a:pt x="344" y="938"/>
                      <a:pt x="344" y="938"/>
                    </a:cubicBezTo>
                    <a:cubicBezTo>
                      <a:pt x="344" y="1031"/>
                      <a:pt x="281" y="1094"/>
                      <a:pt x="188" y="1094"/>
                    </a:cubicBezTo>
                  </a:path>
                </a:pathLst>
              </a:custGeom>
              <a:grpFill/>
              <a:ln>
                <a:noFill/>
              </a:ln>
              <a:effectLst/>
            </p:spPr>
            <p:txBody>
              <a:bodyPr wrap="none" anchor="ctr"/>
              <a:lstStyle/>
              <a:p>
                <a:endParaRPr lang="en-US"/>
              </a:p>
            </p:txBody>
          </p:sp>
          <p:sp>
            <p:nvSpPr>
              <p:cNvPr id="70" name="Freeform 9">
                <a:extLst>
                  <a:ext uri="{FF2B5EF4-FFF2-40B4-BE49-F238E27FC236}">
                    <a16:creationId xmlns:a16="http://schemas.microsoft.com/office/drawing/2014/main" id="{951EBB27-D418-4869-A62F-683B1690B380}"/>
                  </a:ext>
                </a:extLst>
              </p:cNvPr>
              <p:cNvSpPr>
                <a:spLocks noChangeArrowheads="1"/>
              </p:cNvSpPr>
              <p:nvPr/>
            </p:nvSpPr>
            <p:spPr bwMode="auto">
              <a:xfrm>
                <a:off x="6965950" y="3684588"/>
                <a:ext cx="123825" cy="393700"/>
              </a:xfrm>
              <a:custGeom>
                <a:avLst/>
                <a:gdLst>
                  <a:gd name="T0" fmla="*/ 188 w 345"/>
                  <a:gd name="T1" fmla="*/ 1093 h 1094"/>
                  <a:gd name="T2" fmla="*/ 188 w 345"/>
                  <a:gd name="T3" fmla="*/ 1093 h 1094"/>
                  <a:gd name="T4" fmla="*/ 0 w 345"/>
                  <a:gd name="T5" fmla="*/ 937 h 1094"/>
                  <a:gd name="T6" fmla="*/ 0 w 345"/>
                  <a:gd name="T7" fmla="*/ 188 h 1094"/>
                  <a:gd name="T8" fmla="*/ 188 w 345"/>
                  <a:gd name="T9" fmla="*/ 0 h 1094"/>
                  <a:gd name="T10" fmla="*/ 344 w 345"/>
                  <a:gd name="T11" fmla="*/ 188 h 1094"/>
                  <a:gd name="T12" fmla="*/ 344 w 345"/>
                  <a:gd name="T13" fmla="*/ 937 h 1094"/>
                  <a:gd name="T14" fmla="*/ 188 w 345"/>
                  <a:gd name="T15" fmla="*/ 1093 h 10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1094">
                    <a:moveTo>
                      <a:pt x="188" y="1093"/>
                    </a:moveTo>
                    <a:lnTo>
                      <a:pt x="188" y="1093"/>
                    </a:lnTo>
                    <a:cubicBezTo>
                      <a:pt x="94" y="1093"/>
                      <a:pt x="0" y="1031"/>
                      <a:pt x="0" y="937"/>
                    </a:cubicBezTo>
                    <a:cubicBezTo>
                      <a:pt x="0" y="188"/>
                      <a:pt x="0" y="188"/>
                      <a:pt x="0" y="188"/>
                    </a:cubicBezTo>
                    <a:cubicBezTo>
                      <a:pt x="0" y="94"/>
                      <a:pt x="94" y="0"/>
                      <a:pt x="188" y="0"/>
                    </a:cubicBezTo>
                    <a:cubicBezTo>
                      <a:pt x="281" y="0"/>
                      <a:pt x="344" y="94"/>
                      <a:pt x="344" y="188"/>
                    </a:cubicBezTo>
                    <a:cubicBezTo>
                      <a:pt x="344" y="937"/>
                      <a:pt x="344" y="937"/>
                      <a:pt x="344" y="937"/>
                    </a:cubicBezTo>
                    <a:cubicBezTo>
                      <a:pt x="344" y="1031"/>
                      <a:pt x="281" y="1093"/>
                      <a:pt x="188" y="1093"/>
                    </a:cubicBezTo>
                  </a:path>
                </a:pathLst>
              </a:custGeom>
              <a:grpFill/>
              <a:ln>
                <a:noFill/>
              </a:ln>
              <a:effectLst/>
            </p:spPr>
            <p:txBody>
              <a:bodyPr wrap="none" anchor="ctr"/>
              <a:lstStyle/>
              <a:p>
                <a:endParaRPr lang="en-US"/>
              </a:p>
            </p:txBody>
          </p:sp>
          <p:sp>
            <p:nvSpPr>
              <p:cNvPr id="71" name="Freeform 10">
                <a:extLst>
                  <a:ext uri="{FF2B5EF4-FFF2-40B4-BE49-F238E27FC236}">
                    <a16:creationId xmlns:a16="http://schemas.microsoft.com/office/drawing/2014/main" id="{BA2EAB7D-89F5-47E0-8921-1B03455A5E29}"/>
                  </a:ext>
                </a:extLst>
              </p:cNvPr>
              <p:cNvSpPr>
                <a:spLocks noChangeArrowheads="1"/>
              </p:cNvSpPr>
              <p:nvPr/>
            </p:nvSpPr>
            <p:spPr bwMode="auto">
              <a:xfrm>
                <a:off x="5830888" y="2830513"/>
                <a:ext cx="404812" cy="123825"/>
              </a:xfrm>
              <a:custGeom>
                <a:avLst/>
                <a:gdLst>
                  <a:gd name="T0" fmla="*/ 937 w 1126"/>
                  <a:gd name="T1" fmla="*/ 344 h 345"/>
                  <a:gd name="T2" fmla="*/ 937 w 1126"/>
                  <a:gd name="T3" fmla="*/ 344 h 345"/>
                  <a:gd name="T4" fmla="*/ 187 w 1126"/>
                  <a:gd name="T5" fmla="*/ 344 h 345"/>
                  <a:gd name="T6" fmla="*/ 0 w 1126"/>
                  <a:gd name="T7" fmla="*/ 157 h 345"/>
                  <a:gd name="T8" fmla="*/ 187 w 1126"/>
                  <a:gd name="T9" fmla="*/ 0 h 345"/>
                  <a:gd name="T10" fmla="*/ 937 w 1126"/>
                  <a:gd name="T11" fmla="*/ 0 h 345"/>
                  <a:gd name="T12" fmla="*/ 1125 w 1126"/>
                  <a:gd name="T13" fmla="*/ 157 h 345"/>
                  <a:gd name="T14" fmla="*/ 937 w 1126"/>
                  <a:gd name="T15" fmla="*/ 344 h 3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6" h="345">
                    <a:moveTo>
                      <a:pt x="937" y="344"/>
                    </a:moveTo>
                    <a:lnTo>
                      <a:pt x="937" y="344"/>
                    </a:lnTo>
                    <a:cubicBezTo>
                      <a:pt x="187" y="344"/>
                      <a:pt x="187" y="344"/>
                      <a:pt x="187" y="344"/>
                    </a:cubicBezTo>
                    <a:cubicBezTo>
                      <a:pt x="94" y="344"/>
                      <a:pt x="0" y="250"/>
                      <a:pt x="0" y="157"/>
                    </a:cubicBezTo>
                    <a:cubicBezTo>
                      <a:pt x="0" y="63"/>
                      <a:pt x="94" y="0"/>
                      <a:pt x="187" y="0"/>
                    </a:cubicBezTo>
                    <a:cubicBezTo>
                      <a:pt x="937" y="0"/>
                      <a:pt x="937" y="0"/>
                      <a:pt x="937" y="0"/>
                    </a:cubicBezTo>
                    <a:cubicBezTo>
                      <a:pt x="1031" y="0"/>
                      <a:pt x="1125" y="63"/>
                      <a:pt x="1125" y="157"/>
                    </a:cubicBezTo>
                    <a:cubicBezTo>
                      <a:pt x="1125" y="250"/>
                      <a:pt x="1031" y="344"/>
                      <a:pt x="937" y="344"/>
                    </a:cubicBezTo>
                  </a:path>
                </a:pathLst>
              </a:custGeom>
              <a:grpFill/>
              <a:ln>
                <a:noFill/>
              </a:ln>
              <a:effectLst/>
            </p:spPr>
            <p:txBody>
              <a:bodyPr wrap="none" anchor="ctr"/>
              <a:lstStyle/>
              <a:p>
                <a:endParaRPr lang="en-US"/>
              </a:p>
            </p:txBody>
          </p:sp>
          <p:sp>
            <p:nvSpPr>
              <p:cNvPr id="72" name="Freeform 11">
                <a:extLst>
                  <a:ext uri="{FF2B5EF4-FFF2-40B4-BE49-F238E27FC236}">
                    <a16:creationId xmlns:a16="http://schemas.microsoft.com/office/drawing/2014/main" id="{4305C8F1-A36D-4687-A143-DCA7A34D5C78}"/>
                  </a:ext>
                </a:extLst>
              </p:cNvPr>
              <p:cNvSpPr>
                <a:spLocks noChangeArrowheads="1"/>
              </p:cNvSpPr>
              <p:nvPr/>
            </p:nvSpPr>
            <p:spPr bwMode="auto">
              <a:xfrm>
                <a:off x="7832725" y="2830513"/>
                <a:ext cx="393700" cy="123825"/>
              </a:xfrm>
              <a:custGeom>
                <a:avLst/>
                <a:gdLst>
                  <a:gd name="T0" fmla="*/ 938 w 1095"/>
                  <a:gd name="T1" fmla="*/ 344 h 345"/>
                  <a:gd name="T2" fmla="*/ 938 w 1095"/>
                  <a:gd name="T3" fmla="*/ 344 h 345"/>
                  <a:gd name="T4" fmla="*/ 157 w 1095"/>
                  <a:gd name="T5" fmla="*/ 344 h 345"/>
                  <a:gd name="T6" fmla="*/ 0 w 1095"/>
                  <a:gd name="T7" fmla="*/ 157 h 345"/>
                  <a:gd name="T8" fmla="*/ 157 w 1095"/>
                  <a:gd name="T9" fmla="*/ 0 h 345"/>
                  <a:gd name="T10" fmla="*/ 938 w 1095"/>
                  <a:gd name="T11" fmla="*/ 0 h 345"/>
                  <a:gd name="T12" fmla="*/ 1094 w 1095"/>
                  <a:gd name="T13" fmla="*/ 157 h 345"/>
                  <a:gd name="T14" fmla="*/ 938 w 1095"/>
                  <a:gd name="T15" fmla="*/ 344 h 3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5" h="345">
                    <a:moveTo>
                      <a:pt x="938" y="344"/>
                    </a:moveTo>
                    <a:lnTo>
                      <a:pt x="938" y="344"/>
                    </a:lnTo>
                    <a:cubicBezTo>
                      <a:pt x="157" y="344"/>
                      <a:pt x="157" y="344"/>
                      <a:pt x="157" y="344"/>
                    </a:cubicBezTo>
                    <a:cubicBezTo>
                      <a:pt x="63" y="344"/>
                      <a:pt x="0" y="250"/>
                      <a:pt x="0" y="157"/>
                    </a:cubicBezTo>
                    <a:cubicBezTo>
                      <a:pt x="0" y="63"/>
                      <a:pt x="63" y="0"/>
                      <a:pt x="157" y="0"/>
                    </a:cubicBezTo>
                    <a:cubicBezTo>
                      <a:pt x="938" y="0"/>
                      <a:pt x="938" y="0"/>
                      <a:pt x="938" y="0"/>
                    </a:cubicBezTo>
                    <a:cubicBezTo>
                      <a:pt x="1000" y="0"/>
                      <a:pt x="1094" y="63"/>
                      <a:pt x="1094" y="157"/>
                    </a:cubicBezTo>
                    <a:cubicBezTo>
                      <a:pt x="1094" y="250"/>
                      <a:pt x="1000" y="344"/>
                      <a:pt x="938" y="344"/>
                    </a:cubicBezTo>
                  </a:path>
                </a:pathLst>
              </a:custGeom>
              <a:grpFill/>
              <a:ln>
                <a:noFill/>
              </a:ln>
              <a:effectLst/>
            </p:spPr>
            <p:txBody>
              <a:bodyPr wrap="none" anchor="ctr"/>
              <a:lstStyle/>
              <a:p>
                <a:endParaRPr lang="en-US"/>
              </a:p>
            </p:txBody>
          </p:sp>
          <p:sp>
            <p:nvSpPr>
              <p:cNvPr id="73" name="Freeform 12">
                <a:extLst>
                  <a:ext uri="{FF2B5EF4-FFF2-40B4-BE49-F238E27FC236}">
                    <a16:creationId xmlns:a16="http://schemas.microsoft.com/office/drawing/2014/main" id="{6E10D42A-5405-4182-ADB6-FE8EE60F54D1}"/>
                  </a:ext>
                </a:extLst>
              </p:cNvPr>
              <p:cNvSpPr>
                <a:spLocks noChangeArrowheads="1"/>
              </p:cNvSpPr>
              <p:nvPr/>
            </p:nvSpPr>
            <p:spPr bwMode="auto">
              <a:xfrm>
                <a:off x="6156325" y="2020888"/>
                <a:ext cx="338138" cy="327025"/>
              </a:xfrm>
              <a:custGeom>
                <a:avLst/>
                <a:gdLst>
                  <a:gd name="T0" fmla="*/ 750 w 939"/>
                  <a:gd name="T1" fmla="*/ 907 h 908"/>
                  <a:gd name="T2" fmla="*/ 750 w 939"/>
                  <a:gd name="T3" fmla="*/ 907 h 908"/>
                  <a:gd name="T4" fmla="*/ 625 w 939"/>
                  <a:gd name="T5" fmla="*/ 844 h 908"/>
                  <a:gd name="T6" fmla="*/ 94 w 939"/>
                  <a:gd name="T7" fmla="*/ 313 h 908"/>
                  <a:gd name="T8" fmla="*/ 94 w 939"/>
                  <a:gd name="T9" fmla="*/ 63 h 908"/>
                  <a:gd name="T10" fmla="*/ 313 w 939"/>
                  <a:gd name="T11" fmla="*/ 63 h 908"/>
                  <a:gd name="T12" fmla="*/ 844 w 939"/>
                  <a:gd name="T13" fmla="*/ 625 h 908"/>
                  <a:gd name="T14" fmla="*/ 844 w 939"/>
                  <a:gd name="T15" fmla="*/ 844 h 908"/>
                  <a:gd name="T16" fmla="*/ 750 w 939"/>
                  <a:gd name="T17" fmla="*/ 907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908">
                    <a:moveTo>
                      <a:pt x="750" y="907"/>
                    </a:moveTo>
                    <a:lnTo>
                      <a:pt x="750" y="907"/>
                    </a:lnTo>
                    <a:cubicBezTo>
                      <a:pt x="688" y="907"/>
                      <a:pt x="656" y="875"/>
                      <a:pt x="625" y="844"/>
                    </a:cubicBezTo>
                    <a:cubicBezTo>
                      <a:pt x="94" y="313"/>
                      <a:pt x="94" y="313"/>
                      <a:pt x="94" y="313"/>
                    </a:cubicBezTo>
                    <a:cubicBezTo>
                      <a:pt x="0" y="250"/>
                      <a:pt x="0" y="125"/>
                      <a:pt x="94" y="63"/>
                    </a:cubicBezTo>
                    <a:cubicBezTo>
                      <a:pt x="156" y="0"/>
                      <a:pt x="250" y="0"/>
                      <a:pt x="313" y="63"/>
                    </a:cubicBezTo>
                    <a:cubicBezTo>
                      <a:pt x="844" y="625"/>
                      <a:pt x="844" y="625"/>
                      <a:pt x="844" y="625"/>
                    </a:cubicBezTo>
                    <a:cubicBezTo>
                      <a:pt x="938" y="688"/>
                      <a:pt x="938" y="782"/>
                      <a:pt x="844" y="844"/>
                    </a:cubicBezTo>
                    <a:cubicBezTo>
                      <a:pt x="813" y="875"/>
                      <a:pt x="781" y="907"/>
                      <a:pt x="750" y="907"/>
                    </a:cubicBezTo>
                  </a:path>
                </a:pathLst>
              </a:custGeom>
              <a:grpFill/>
              <a:ln>
                <a:noFill/>
              </a:ln>
              <a:effectLst/>
            </p:spPr>
            <p:txBody>
              <a:bodyPr wrap="none" anchor="ctr"/>
              <a:lstStyle/>
              <a:p>
                <a:endParaRPr lang="en-US"/>
              </a:p>
            </p:txBody>
          </p:sp>
          <p:sp>
            <p:nvSpPr>
              <p:cNvPr id="74" name="Freeform 13">
                <a:extLst>
                  <a:ext uri="{FF2B5EF4-FFF2-40B4-BE49-F238E27FC236}">
                    <a16:creationId xmlns:a16="http://schemas.microsoft.com/office/drawing/2014/main" id="{5F49CA1A-6ECF-436A-B962-BF2286CA64DA}"/>
                  </a:ext>
                </a:extLst>
              </p:cNvPr>
              <p:cNvSpPr>
                <a:spLocks noChangeArrowheads="1"/>
              </p:cNvSpPr>
              <p:nvPr/>
            </p:nvSpPr>
            <p:spPr bwMode="auto">
              <a:xfrm>
                <a:off x="7573963" y="3427413"/>
                <a:ext cx="327025" cy="327025"/>
              </a:xfrm>
              <a:custGeom>
                <a:avLst/>
                <a:gdLst>
                  <a:gd name="T0" fmla="*/ 718 w 907"/>
                  <a:gd name="T1" fmla="*/ 906 h 907"/>
                  <a:gd name="T2" fmla="*/ 718 w 907"/>
                  <a:gd name="T3" fmla="*/ 906 h 907"/>
                  <a:gd name="T4" fmla="*/ 593 w 907"/>
                  <a:gd name="T5" fmla="*/ 843 h 907"/>
                  <a:gd name="T6" fmla="*/ 62 w 907"/>
                  <a:gd name="T7" fmla="*/ 312 h 907"/>
                  <a:gd name="T8" fmla="*/ 62 w 907"/>
                  <a:gd name="T9" fmla="*/ 62 h 907"/>
                  <a:gd name="T10" fmla="*/ 281 w 907"/>
                  <a:gd name="T11" fmla="*/ 62 h 907"/>
                  <a:gd name="T12" fmla="*/ 843 w 907"/>
                  <a:gd name="T13" fmla="*/ 625 h 907"/>
                  <a:gd name="T14" fmla="*/ 843 w 907"/>
                  <a:gd name="T15" fmla="*/ 843 h 907"/>
                  <a:gd name="T16" fmla="*/ 718 w 907"/>
                  <a:gd name="T17" fmla="*/ 906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7" h="907">
                    <a:moveTo>
                      <a:pt x="718" y="906"/>
                    </a:moveTo>
                    <a:lnTo>
                      <a:pt x="718" y="906"/>
                    </a:lnTo>
                    <a:cubicBezTo>
                      <a:pt x="687" y="906"/>
                      <a:pt x="625" y="875"/>
                      <a:pt x="593" y="843"/>
                    </a:cubicBezTo>
                    <a:cubicBezTo>
                      <a:pt x="62" y="312"/>
                      <a:pt x="62" y="312"/>
                      <a:pt x="62" y="312"/>
                    </a:cubicBezTo>
                    <a:cubicBezTo>
                      <a:pt x="0" y="250"/>
                      <a:pt x="0" y="156"/>
                      <a:pt x="62" y="62"/>
                    </a:cubicBezTo>
                    <a:cubicBezTo>
                      <a:pt x="125" y="0"/>
                      <a:pt x="218" y="0"/>
                      <a:pt x="281" y="62"/>
                    </a:cubicBezTo>
                    <a:cubicBezTo>
                      <a:pt x="843" y="625"/>
                      <a:pt x="843" y="625"/>
                      <a:pt x="843" y="625"/>
                    </a:cubicBezTo>
                    <a:cubicBezTo>
                      <a:pt x="906" y="687"/>
                      <a:pt x="906" y="781"/>
                      <a:pt x="843" y="843"/>
                    </a:cubicBezTo>
                    <a:cubicBezTo>
                      <a:pt x="812" y="875"/>
                      <a:pt x="750" y="906"/>
                      <a:pt x="718" y="906"/>
                    </a:cubicBezTo>
                  </a:path>
                </a:pathLst>
              </a:custGeom>
              <a:grpFill/>
              <a:ln>
                <a:noFill/>
              </a:ln>
              <a:effectLst/>
            </p:spPr>
            <p:txBody>
              <a:bodyPr wrap="none" anchor="ctr"/>
              <a:lstStyle/>
              <a:p>
                <a:endParaRPr lang="en-US"/>
              </a:p>
            </p:txBody>
          </p:sp>
          <p:sp>
            <p:nvSpPr>
              <p:cNvPr id="75" name="Freeform 14">
                <a:extLst>
                  <a:ext uri="{FF2B5EF4-FFF2-40B4-BE49-F238E27FC236}">
                    <a16:creationId xmlns:a16="http://schemas.microsoft.com/office/drawing/2014/main" id="{5FB49756-AE0E-4CF2-9E20-352F2DC8AC05}"/>
                  </a:ext>
                </a:extLst>
              </p:cNvPr>
              <p:cNvSpPr>
                <a:spLocks noChangeArrowheads="1"/>
              </p:cNvSpPr>
              <p:nvPr/>
            </p:nvSpPr>
            <p:spPr bwMode="auto">
              <a:xfrm>
                <a:off x="6156325" y="3427413"/>
                <a:ext cx="338138" cy="327025"/>
              </a:xfrm>
              <a:custGeom>
                <a:avLst/>
                <a:gdLst>
                  <a:gd name="T0" fmla="*/ 188 w 939"/>
                  <a:gd name="T1" fmla="*/ 906 h 907"/>
                  <a:gd name="T2" fmla="*/ 188 w 939"/>
                  <a:gd name="T3" fmla="*/ 906 h 907"/>
                  <a:gd name="T4" fmla="*/ 94 w 939"/>
                  <a:gd name="T5" fmla="*/ 843 h 907"/>
                  <a:gd name="T6" fmla="*/ 94 w 939"/>
                  <a:gd name="T7" fmla="*/ 625 h 907"/>
                  <a:gd name="T8" fmla="*/ 625 w 939"/>
                  <a:gd name="T9" fmla="*/ 62 h 907"/>
                  <a:gd name="T10" fmla="*/ 844 w 939"/>
                  <a:gd name="T11" fmla="*/ 62 h 907"/>
                  <a:gd name="T12" fmla="*/ 844 w 939"/>
                  <a:gd name="T13" fmla="*/ 312 h 907"/>
                  <a:gd name="T14" fmla="*/ 313 w 939"/>
                  <a:gd name="T15" fmla="*/ 843 h 907"/>
                  <a:gd name="T16" fmla="*/ 188 w 939"/>
                  <a:gd name="T17" fmla="*/ 906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907">
                    <a:moveTo>
                      <a:pt x="188" y="906"/>
                    </a:moveTo>
                    <a:lnTo>
                      <a:pt x="188" y="906"/>
                    </a:lnTo>
                    <a:cubicBezTo>
                      <a:pt x="156" y="906"/>
                      <a:pt x="125" y="875"/>
                      <a:pt x="94" y="843"/>
                    </a:cubicBezTo>
                    <a:cubicBezTo>
                      <a:pt x="0" y="781"/>
                      <a:pt x="0" y="687"/>
                      <a:pt x="94" y="625"/>
                    </a:cubicBezTo>
                    <a:cubicBezTo>
                      <a:pt x="625" y="62"/>
                      <a:pt x="625" y="62"/>
                      <a:pt x="625" y="62"/>
                    </a:cubicBezTo>
                    <a:cubicBezTo>
                      <a:pt x="688" y="0"/>
                      <a:pt x="781" y="0"/>
                      <a:pt x="844" y="62"/>
                    </a:cubicBezTo>
                    <a:cubicBezTo>
                      <a:pt x="938" y="156"/>
                      <a:pt x="938" y="250"/>
                      <a:pt x="844" y="312"/>
                    </a:cubicBezTo>
                    <a:cubicBezTo>
                      <a:pt x="313" y="843"/>
                      <a:pt x="313" y="843"/>
                      <a:pt x="313" y="843"/>
                    </a:cubicBezTo>
                    <a:cubicBezTo>
                      <a:pt x="281" y="875"/>
                      <a:pt x="250" y="906"/>
                      <a:pt x="188" y="906"/>
                    </a:cubicBezTo>
                  </a:path>
                </a:pathLst>
              </a:custGeom>
              <a:grpFill/>
              <a:ln>
                <a:noFill/>
              </a:ln>
              <a:effectLst/>
            </p:spPr>
            <p:txBody>
              <a:bodyPr wrap="none" anchor="ctr"/>
              <a:lstStyle/>
              <a:p>
                <a:endParaRPr lang="en-US"/>
              </a:p>
            </p:txBody>
          </p:sp>
          <p:sp>
            <p:nvSpPr>
              <p:cNvPr id="76" name="Freeform 15">
                <a:extLst>
                  <a:ext uri="{FF2B5EF4-FFF2-40B4-BE49-F238E27FC236}">
                    <a16:creationId xmlns:a16="http://schemas.microsoft.com/office/drawing/2014/main" id="{635E1289-5A4B-4A5B-951C-0B1B02238195}"/>
                  </a:ext>
                </a:extLst>
              </p:cNvPr>
              <p:cNvSpPr>
                <a:spLocks noChangeArrowheads="1"/>
              </p:cNvSpPr>
              <p:nvPr/>
            </p:nvSpPr>
            <p:spPr bwMode="auto">
              <a:xfrm>
                <a:off x="7573963" y="2020888"/>
                <a:ext cx="327025" cy="327025"/>
              </a:xfrm>
              <a:custGeom>
                <a:avLst/>
                <a:gdLst>
                  <a:gd name="T0" fmla="*/ 187 w 907"/>
                  <a:gd name="T1" fmla="*/ 907 h 908"/>
                  <a:gd name="T2" fmla="*/ 187 w 907"/>
                  <a:gd name="T3" fmla="*/ 907 h 908"/>
                  <a:gd name="T4" fmla="*/ 62 w 907"/>
                  <a:gd name="T5" fmla="*/ 844 h 908"/>
                  <a:gd name="T6" fmla="*/ 62 w 907"/>
                  <a:gd name="T7" fmla="*/ 625 h 908"/>
                  <a:gd name="T8" fmla="*/ 593 w 907"/>
                  <a:gd name="T9" fmla="*/ 63 h 908"/>
                  <a:gd name="T10" fmla="*/ 843 w 907"/>
                  <a:gd name="T11" fmla="*/ 63 h 908"/>
                  <a:gd name="T12" fmla="*/ 843 w 907"/>
                  <a:gd name="T13" fmla="*/ 313 h 908"/>
                  <a:gd name="T14" fmla="*/ 281 w 907"/>
                  <a:gd name="T15" fmla="*/ 844 h 908"/>
                  <a:gd name="T16" fmla="*/ 187 w 907"/>
                  <a:gd name="T17" fmla="*/ 907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7" h="908">
                    <a:moveTo>
                      <a:pt x="187" y="907"/>
                    </a:moveTo>
                    <a:lnTo>
                      <a:pt x="187" y="907"/>
                    </a:lnTo>
                    <a:cubicBezTo>
                      <a:pt x="125" y="907"/>
                      <a:pt x="93" y="875"/>
                      <a:pt x="62" y="844"/>
                    </a:cubicBezTo>
                    <a:cubicBezTo>
                      <a:pt x="0" y="782"/>
                      <a:pt x="0" y="688"/>
                      <a:pt x="62" y="625"/>
                    </a:cubicBezTo>
                    <a:cubicBezTo>
                      <a:pt x="593" y="63"/>
                      <a:pt x="593" y="63"/>
                      <a:pt x="593" y="63"/>
                    </a:cubicBezTo>
                    <a:cubicBezTo>
                      <a:pt x="656" y="0"/>
                      <a:pt x="781" y="0"/>
                      <a:pt x="843" y="63"/>
                    </a:cubicBezTo>
                    <a:cubicBezTo>
                      <a:pt x="906" y="125"/>
                      <a:pt x="906" y="250"/>
                      <a:pt x="843" y="313"/>
                    </a:cubicBezTo>
                    <a:cubicBezTo>
                      <a:pt x="281" y="844"/>
                      <a:pt x="281" y="844"/>
                      <a:pt x="281" y="844"/>
                    </a:cubicBezTo>
                    <a:cubicBezTo>
                      <a:pt x="250" y="875"/>
                      <a:pt x="218" y="907"/>
                      <a:pt x="187" y="907"/>
                    </a:cubicBezTo>
                  </a:path>
                </a:pathLst>
              </a:custGeom>
              <a:grpFill/>
              <a:ln>
                <a:noFill/>
              </a:ln>
              <a:effectLst/>
            </p:spPr>
            <p:txBody>
              <a:bodyPr wrap="none" anchor="ctr"/>
              <a:lstStyle/>
              <a:p>
                <a:endParaRPr lang="en-US"/>
              </a:p>
            </p:txBody>
          </p:sp>
          <p:sp>
            <p:nvSpPr>
              <p:cNvPr id="77" name="Freeform 16">
                <a:extLst>
                  <a:ext uri="{FF2B5EF4-FFF2-40B4-BE49-F238E27FC236}">
                    <a16:creationId xmlns:a16="http://schemas.microsoft.com/office/drawing/2014/main" id="{A0A86534-CB73-41D2-8315-34BD51AF32A3}"/>
                  </a:ext>
                </a:extLst>
              </p:cNvPr>
              <p:cNvSpPr>
                <a:spLocks noChangeArrowheads="1"/>
              </p:cNvSpPr>
              <p:nvPr/>
            </p:nvSpPr>
            <p:spPr bwMode="auto">
              <a:xfrm>
                <a:off x="6145213" y="1974850"/>
                <a:ext cx="1778000" cy="1778000"/>
              </a:xfrm>
              <a:custGeom>
                <a:avLst/>
                <a:gdLst>
                  <a:gd name="T0" fmla="*/ 2469 w 4938"/>
                  <a:gd name="T1" fmla="*/ 4938 h 4939"/>
                  <a:gd name="T2" fmla="*/ 2469 w 4938"/>
                  <a:gd name="T3" fmla="*/ 4938 h 4939"/>
                  <a:gd name="T4" fmla="*/ 0 w 4938"/>
                  <a:gd name="T5" fmla="*/ 2469 h 4939"/>
                  <a:gd name="T6" fmla="*/ 2469 w 4938"/>
                  <a:gd name="T7" fmla="*/ 0 h 4939"/>
                  <a:gd name="T8" fmla="*/ 4937 w 4938"/>
                  <a:gd name="T9" fmla="*/ 2469 h 4939"/>
                  <a:gd name="T10" fmla="*/ 2469 w 4938"/>
                  <a:gd name="T11" fmla="*/ 4938 h 4939"/>
                  <a:gd name="T12" fmla="*/ 2469 w 4938"/>
                  <a:gd name="T13" fmla="*/ 313 h 4939"/>
                  <a:gd name="T14" fmla="*/ 2469 w 4938"/>
                  <a:gd name="T15" fmla="*/ 313 h 4939"/>
                  <a:gd name="T16" fmla="*/ 312 w 4938"/>
                  <a:gd name="T17" fmla="*/ 2469 h 4939"/>
                  <a:gd name="T18" fmla="*/ 2469 w 4938"/>
                  <a:gd name="T19" fmla="*/ 4594 h 4939"/>
                  <a:gd name="T20" fmla="*/ 4594 w 4938"/>
                  <a:gd name="T21" fmla="*/ 2469 h 4939"/>
                  <a:gd name="T22" fmla="*/ 2469 w 4938"/>
                  <a:gd name="T23" fmla="*/ 313 h 4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38" h="4939">
                    <a:moveTo>
                      <a:pt x="2469" y="4938"/>
                    </a:moveTo>
                    <a:lnTo>
                      <a:pt x="2469" y="4938"/>
                    </a:lnTo>
                    <a:cubicBezTo>
                      <a:pt x="1094" y="4938"/>
                      <a:pt x="0" y="3813"/>
                      <a:pt x="0" y="2469"/>
                    </a:cubicBezTo>
                    <a:cubicBezTo>
                      <a:pt x="0" y="1094"/>
                      <a:pt x="1094" y="0"/>
                      <a:pt x="2469" y="0"/>
                    </a:cubicBezTo>
                    <a:cubicBezTo>
                      <a:pt x="3812" y="0"/>
                      <a:pt x="4937" y="1094"/>
                      <a:pt x="4937" y="2469"/>
                    </a:cubicBezTo>
                    <a:cubicBezTo>
                      <a:pt x="4937" y="3813"/>
                      <a:pt x="3812" y="4938"/>
                      <a:pt x="2469" y="4938"/>
                    </a:cubicBezTo>
                    <a:close/>
                    <a:moveTo>
                      <a:pt x="2469" y="313"/>
                    </a:moveTo>
                    <a:lnTo>
                      <a:pt x="2469" y="313"/>
                    </a:lnTo>
                    <a:cubicBezTo>
                      <a:pt x="1281" y="313"/>
                      <a:pt x="312" y="1282"/>
                      <a:pt x="312" y="2469"/>
                    </a:cubicBezTo>
                    <a:cubicBezTo>
                      <a:pt x="312" y="3625"/>
                      <a:pt x="1281" y="4594"/>
                      <a:pt x="2469" y="4594"/>
                    </a:cubicBezTo>
                    <a:cubicBezTo>
                      <a:pt x="3625" y="4594"/>
                      <a:pt x="4594" y="3625"/>
                      <a:pt x="4594" y="2469"/>
                    </a:cubicBezTo>
                    <a:cubicBezTo>
                      <a:pt x="4594" y="1282"/>
                      <a:pt x="3625" y="313"/>
                      <a:pt x="2469" y="313"/>
                    </a:cubicBezTo>
                    <a:close/>
                  </a:path>
                </a:pathLst>
              </a:custGeom>
              <a:grpFill/>
              <a:ln>
                <a:noFill/>
              </a:ln>
              <a:effectLst/>
            </p:spPr>
            <p:txBody>
              <a:bodyPr wrap="none" anchor="ctr"/>
              <a:lstStyle/>
              <a:p>
                <a:endParaRPr lang="en-US"/>
              </a:p>
            </p:txBody>
          </p:sp>
        </p:grpSp>
      </p:grpSp>
      <p:cxnSp>
        <p:nvCxnSpPr>
          <p:cNvPr id="11" name="Straight Connector 10">
            <a:extLst>
              <a:ext uri="{FF2B5EF4-FFF2-40B4-BE49-F238E27FC236}">
                <a16:creationId xmlns:a16="http://schemas.microsoft.com/office/drawing/2014/main" id="{05F886C8-5441-4F6E-BDC6-DCB2F7CCA6C3}"/>
              </a:ext>
            </a:extLst>
          </p:cNvPr>
          <p:cNvCxnSpPr/>
          <p:nvPr/>
        </p:nvCxnSpPr>
        <p:spPr>
          <a:xfrm>
            <a:off x="849977" y="4523127"/>
            <a:ext cx="3054927"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5D59055-DE06-4E6A-A49B-E5E1FC7F308C}"/>
              </a:ext>
            </a:extLst>
          </p:cNvPr>
          <p:cNvCxnSpPr/>
          <p:nvPr/>
        </p:nvCxnSpPr>
        <p:spPr>
          <a:xfrm>
            <a:off x="4568537" y="4523127"/>
            <a:ext cx="3054927"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E03B781-12C6-457A-817A-7860D1FEF368}"/>
              </a:ext>
            </a:extLst>
          </p:cNvPr>
          <p:cNvCxnSpPr/>
          <p:nvPr/>
        </p:nvCxnSpPr>
        <p:spPr>
          <a:xfrm>
            <a:off x="8287097" y="4523127"/>
            <a:ext cx="3054927"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C61FE384-7638-4A75-A559-72729B90BB28}"/>
              </a:ext>
            </a:extLst>
          </p:cNvPr>
          <p:cNvSpPr txBox="1"/>
          <p:nvPr/>
        </p:nvSpPr>
        <p:spPr>
          <a:xfrm>
            <a:off x="697230" y="4745377"/>
            <a:ext cx="3362705" cy="830997"/>
          </a:xfrm>
          <a:prstGeom prst="rect">
            <a:avLst/>
          </a:prstGeom>
          <a:noFill/>
        </p:spPr>
        <p:txBody>
          <a:bodyPr wrap="square" lIns="0" tIns="0" rIns="0" bIns="0" rtlCol="0">
            <a:spAutoFit/>
          </a:bodyPr>
          <a:lstStyle/>
          <a:p>
            <a:pPr algn="ctr"/>
            <a:r>
              <a:rPr lang="en-US" dirty="0">
                <a:solidFill>
                  <a:schemeClr val="tx1">
                    <a:lumMod val="90000"/>
                    <a:lumOff val="10000"/>
                  </a:schemeClr>
                </a:solidFill>
              </a:rPr>
              <a:t>This is where you create the app and add intents and sample utterances</a:t>
            </a:r>
          </a:p>
        </p:txBody>
      </p:sp>
      <p:sp>
        <p:nvSpPr>
          <p:cNvPr id="87" name="TextBox 86">
            <a:extLst>
              <a:ext uri="{FF2B5EF4-FFF2-40B4-BE49-F238E27FC236}">
                <a16:creationId xmlns:a16="http://schemas.microsoft.com/office/drawing/2014/main" id="{D1F360BB-F8B2-405F-808C-D7A6E1926267}"/>
              </a:ext>
            </a:extLst>
          </p:cNvPr>
          <p:cNvSpPr txBox="1"/>
          <p:nvPr/>
        </p:nvSpPr>
        <p:spPr>
          <a:xfrm>
            <a:off x="4437520" y="4745377"/>
            <a:ext cx="3362705" cy="553998"/>
          </a:xfrm>
          <a:prstGeom prst="rect">
            <a:avLst/>
          </a:prstGeom>
          <a:noFill/>
        </p:spPr>
        <p:txBody>
          <a:bodyPr wrap="square" lIns="0" tIns="0" rIns="0" bIns="0" rtlCol="0">
            <a:spAutoFit/>
          </a:bodyPr>
          <a:lstStyle/>
          <a:p>
            <a:pPr algn="ctr"/>
            <a:r>
              <a:rPr lang="en-US" dirty="0">
                <a:solidFill>
                  <a:schemeClr val="tx1">
                    <a:lumMod val="90000"/>
                    <a:lumOff val="10000"/>
                  </a:schemeClr>
                </a:solidFill>
              </a:rPr>
              <a:t>This project required: IAM, Lambda, SQS, and API gateway</a:t>
            </a:r>
          </a:p>
        </p:txBody>
      </p:sp>
      <p:sp>
        <p:nvSpPr>
          <p:cNvPr id="88" name="TextBox 87">
            <a:extLst>
              <a:ext uri="{FF2B5EF4-FFF2-40B4-BE49-F238E27FC236}">
                <a16:creationId xmlns:a16="http://schemas.microsoft.com/office/drawing/2014/main" id="{23527628-7460-40C9-9BAE-CF034C559381}"/>
              </a:ext>
            </a:extLst>
          </p:cNvPr>
          <p:cNvSpPr txBox="1"/>
          <p:nvPr/>
        </p:nvSpPr>
        <p:spPr>
          <a:xfrm>
            <a:off x="8098269" y="4745377"/>
            <a:ext cx="3362705" cy="276999"/>
          </a:xfrm>
          <a:prstGeom prst="rect">
            <a:avLst/>
          </a:prstGeom>
          <a:noFill/>
        </p:spPr>
        <p:txBody>
          <a:bodyPr wrap="square" lIns="0" tIns="0" rIns="0" bIns="0" rtlCol="0">
            <a:spAutoFit/>
          </a:bodyPr>
          <a:lstStyle/>
          <a:p>
            <a:pPr algn="ctr"/>
            <a:r>
              <a:rPr lang="en-US" dirty="0">
                <a:solidFill>
                  <a:schemeClr val="tx1">
                    <a:lumMod val="90000"/>
                    <a:lumOff val="10000"/>
                  </a:schemeClr>
                </a:solidFill>
              </a:rPr>
              <a:t>Flask-Ask, Boto3, Zappa</a:t>
            </a:r>
          </a:p>
        </p:txBody>
      </p:sp>
      <p:sp>
        <p:nvSpPr>
          <p:cNvPr id="10" name="Footer Placeholder 9">
            <a:extLst>
              <a:ext uri="{FF2B5EF4-FFF2-40B4-BE49-F238E27FC236}">
                <a16:creationId xmlns:a16="http://schemas.microsoft.com/office/drawing/2014/main" id="{874A1BC3-AEA1-4CCB-9CE1-436B942ED1BB}"/>
              </a:ext>
            </a:extLst>
          </p:cNvPr>
          <p:cNvSpPr>
            <a:spLocks noGrp="1"/>
          </p:cNvSpPr>
          <p:nvPr>
            <p:ph type="ftr" sz="quarter" idx="11"/>
          </p:nvPr>
        </p:nvSpPr>
        <p:spPr/>
        <p:txBody>
          <a:bodyPr/>
          <a:lstStyle/>
          <a:p>
            <a:r>
              <a:rPr lang="en-US"/>
              <a:t>© Kinney Group, 2017</a:t>
            </a:r>
          </a:p>
        </p:txBody>
      </p:sp>
      <p:sp>
        <p:nvSpPr>
          <p:cNvPr id="12" name="Slide Number Placeholder 11">
            <a:extLst>
              <a:ext uri="{FF2B5EF4-FFF2-40B4-BE49-F238E27FC236}">
                <a16:creationId xmlns:a16="http://schemas.microsoft.com/office/drawing/2014/main" id="{0BFA6E0E-D3FD-4729-BFF9-6FAD3EE60722}"/>
              </a:ext>
            </a:extLst>
          </p:cNvPr>
          <p:cNvSpPr>
            <a:spLocks noGrp="1"/>
          </p:cNvSpPr>
          <p:nvPr>
            <p:ph type="sldNum" sz="quarter" idx="12"/>
          </p:nvPr>
        </p:nvSpPr>
        <p:spPr/>
        <p:txBody>
          <a:bodyPr/>
          <a:lstStyle/>
          <a:p>
            <a:fld id="{4F9C8035-0985-42BC-822B-2001D85D7F5B}" type="slidenum">
              <a:rPr lang="en-US" smtClean="0"/>
              <a:pPr/>
              <a:t>6</a:t>
            </a:fld>
            <a:endParaRPr lang="en-US"/>
          </a:p>
        </p:txBody>
      </p:sp>
      <p:pic>
        <p:nvPicPr>
          <p:cNvPr id="13" name="Picture 12">
            <a:extLst>
              <a:ext uri="{FF2B5EF4-FFF2-40B4-BE49-F238E27FC236}">
                <a16:creationId xmlns:a16="http://schemas.microsoft.com/office/drawing/2014/main" id="{1B14CABB-65B9-44E1-8355-9EE75627B538}"/>
              </a:ext>
            </a:extLst>
          </p:cNvPr>
          <p:cNvPicPr>
            <a:picLocks noChangeAspect="1"/>
          </p:cNvPicPr>
          <p:nvPr/>
        </p:nvPicPr>
        <p:blipFill>
          <a:blip r:embed="rId2"/>
          <a:stretch>
            <a:fillRect/>
          </a:stretch>
        </p:blipFill>
        <p:spPr>
          <a:xfrm>
            <a:off x="1947855" y="2268092"/>
            <a:ext cx="944962" cy="1030313"/>
          </a:xfrm>
          <a:prstGeom prst="rect">
            <a:avLst/>
          </a:prstGeom>
        </p:spPr>
      </p:pic>
      <p:pic>
        <p:nvPicPr>
          <p:cNvPr id="15" name="Picture 14">
            <a:extLst>
              <a:ext uri="{FF2B5EF4-FFF2-40B4-BE49-F238E27FC236}">
                <a16:creationId xmlns:a16="http://schemas.microsoft.com/office/drawing/2014/main" id="{7D69A04C-41FF-4B94-BE05-314F7BD088E0}"/>
              </a:ext>
            </a:extLst>
          </p:cNvPr>
          <p:cNvPicPr>
            <a:picLocks noChangeAspect="1"/>
          </p:cNvPicPr>
          <p:nvPr/>
        </p:nvPicPr>
        <p:blipFill>
          <a:blip r:embed="rId3"/>
          <a:stretch>
            <a:fillRect/>
          </a:stretch>
        </p:blipFill>
        <p:spPr>
          <a:xfrm>
            <a:off x="5572106" y="2425560"/>
            <a:ext cx="1030313" cy="731583"/>
          </a:xfrm>
          <a:prstGeom prst="rect">
            <a:avLst/>
          </a:prstGeom>
        </p:spPr>
      </p:pic>
    </p:spTree>
    <p:extLst>
      <p:ext uri="{BB962C8B-B14F-4D97-AF65-F5344CB8AC3E}">
        <p14:creationId xmlns:p14="http://schemas.microsoft.com/office/powerpoint/2010/main" val="40829524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0627F-6384-4805-9E34-0FF1AD9AC5E0}"/>
              </a:ext>
            </a:extLst>
          </p:cNvPr>
          <p:cNvSpPr>
            <a:spLocks noGrp="1"/>
          </p:cNvSpPr>
          <p:nvPr>
            <p:ph type="title"/>
          </p:nvPr>
        </p:nvSpPr>
        <p:spPr>
          <a:xfrm>
            <a:off x="697229" y="442380"/>
            <a:ext cx="10799064" cy="498598"/>
          </a:xfrm>
        </p:spPr>
        <p:txBody>
          <a:bodyPr/>
          <a:lstStyle/>
          <a:p>
            <a:r>
              <a:rPr lang="en-US" sz="3600" dirty="0"/>
              <a:t>The Plan</a:t>
            </a:r>
          </a:p>
        </p:txBody>
      </p:sp>
      <p:sp>
        <p:nvSpPr>
          <p:cNvPr id="3" name="Footer Placeholder 2">
            <a:extLst>
              <a:ext uri="{FF2B5EF4-FFF2-40B4-BE49-F238E27FC236}">
                <a16:creationId xmlns:a16="http://schemas.microsoft.com/office/drawing/2014/main" id="{D8F2F93B-9D81-460F-8AE0-A1D27BEAC6D6}"/>
              </a:ext>
            </a:extLst>
          </p:cNvPr>
          <p:cNvSpPr>
            <a:spLocks noGrp="1"/>
          </p:cNvSpPr>
          <p:nvPr>
            <p:ph type="ftr" sz="quarter" idx="11"/>
          </p:nvPr>
        </p:nvSpPr>
        <p:spPr/>
        <p:txBody>
          <a:bodyPr/>
          <a:lstStyle/>
          <a:p>
            <a:r>
              <a:rPr lang="en-US"/>
              <a:t>© Kinney Group, 2017</a:t>
            </a:r>
          </a:p>
        </p:txBody>
      </p:sp>
      <p:sp>
        <p:nvSpPr>
          <p:cNvPr id="5" name="Slide Number Placeholder 4">
            <a:extLst>
              <a:ext uri="{FF2B5EF4-FFF2-40B4-BE49-F238E27FC236}">
                <a16:creationId xmlns:a16="http://schemas.microsoft.com/office/drawing/2014/main" id="{119FAAE7-495F-4F46-B535-11AE033E1C1E}"/>
              </a:ext>
            </a:extLst>
          </p:cNvPr>
          <p:cNvSpPr>
            <a:spLocks noGrp="1"/>
          </p:cNvSpPr>
          <p:nvPr>
            <p:ph type="sldNum" sz="quarter" idx="12"/>
          </p:nvPr>
        </p:nvSpPr>
        <p:spPr/>
        <p:txBody>
          <a:bodyPr/>
          <a:lstStyle/>
          <a:p>
            <a:fld id="{4F9C8035-0985-42BC-822B-2001D85D7F5B}" type="slidenum">
              <a:rPr lang="en-US" smtClean="0"/>
              <a:pPr/>
              <a:t>7</a:t>
            </a:fld>
            <a:endParaRPr lang="en-US"/>
          </a:p>
        </p:txBody>
      </p:sp>
      <p:sp>
        <p:nvSpPr>
          <p:cNvPr id="26" name="Subtitle 25">
            <a:extLst>
              <a:ext uri="{FF2B5EF4-FFF2-40B4-BE49-F238E27FC236}">
                <a16:creationId xmlns:a16="http://schemas.microsoft.com/office/drawing/2014/main" id="{B18D7F00-D85B-47A0-A3D5-1D0194880E9C}"/>
              </a:ext>
            </a:extLst>
          </p:cNvPr>
          <p:cNvSpPr>
            <a:spLocks noGrp="1"/>
          </p:cNvSpPr>
          <p:nvPr>
            <p:ph type="subTitle" idx="15"/>
          </p:nvPr>
        </p:nvSpPr>
        <p:spPr>
          <a:xfrm>
            <a:off x="697229" y="891460"/>
            <a:ext cx="10799064" cy="332399"/>
          </a:xfrm>
        </p:spPr>
        <p:txBody>
          <a:bodyPr/>
          <a:lstStyle/>
          <a:p>
            <a:r>
              <a:rPr lang="en-US" sz="2400" dirty="0"/>
              <a:t>Alexa – How does this work? </a:t>
            </a:r>
          </a:p>
        </p:txBody>
      </p:sp>
      <p:grpSp>
        <p:nvGrpSpPr>
          <p:cNvPr id="13" name="Group 12">
            <a:extLst>
              <a:ext uri="{FF2B5EF4-FFF2-40B4-BE49-F238E27FC236}">
                <a16:creationId xmlns:a16="http://schemas.microsoft.com/office/drawing/2014/main" id="{B5020F42-0446-4D44-BB71-3A218034435A}"/>
              </a:ext>
            </a:extLst>
          </p:cNvPr>
          <p:cNvGrpSpPr/>
          <p:nvPr/>
        </p:nvGrpSpPr>
        <p:grpSpPr>
          <a:xfrm>
            <a:off x="9726930" y="2210935"/>
            <a:ext cx="1718970" cy="2132465"/>
            <a:chOff x="9193759" y="2210935"/>
            <a:chExt cx="2252141" cy="2890720"/>
          </a:xfrm>
        </p:grpSpPr>
        <p:pic>
          <p:nvPicPr>
            <p:cNvPr id="4" name="Picture 3">
              <a:extLst>
                <a:ext uri="{FF2B5EF4-FFF2-40B4-BE49-F238E27FC236}">
                  <a16:creationId xmlns:a16="http://schemas.microsoft.com/office/drawing/2014/main" id="{9B6DDEE2-9146-40F4-A223-1B284BB35943}"/>
                </a:ext>
              </a:extLst>
            </p:cNvPr>
            <p:cNvPicPr>
              <a:picLocks noChangeAspect="1"/>
            </p:cNvPicPr>
            <p:nvPr/>
          </p:nvPicPr>
          <p:blipFill>
            <a:blip r:embed="rId2"/>
            <a:stretch>
              <a:fillRect/>
            </a:stretch>
          </p:blipFill>
          <p:spPr>
            <a:xfrm>
              <a:off x="9433310" y="2210935"/>
              <a:ext cx="1773041" cy="2436129"/>
            </a:xfrm>
            <a:prstGeom prst="rect">
              <a:avLst/>
            </a:prstGeom>
          </p:spPr>
        </p:pic>
        <p:sp>
          <p:nvSpPr>
            <p:cNvPr id="8" name="TextBox 7">
              <a:extLst>
                <a:ext uri="{FF2B5EF4-FFF2-40B4-BE49-F238E27FC236}">
                  <a16:creationId xmlns:a16="http://schemas.microsoft.com/office/drawing/2014/main" id="{2C94140B-0A90-4A28-9BE6-0CBEE6434B42}"/>
                </a:ext>
              </a:extLst>
            </p:cNvPr>
            <p:cNvSpPr txBox="1"/>
            <p:nvPr/>
          </p:nvSpPr>
          <p:spPr>
            <a:xfrm>
              <a:off x="9193759" y="4732323"/>
              <a:ext cx="2252141" cy="369332"/>
            </a:xfrm>
            <a:prstGeom prst="rect">
              <a:avLst/>
            </a:prstGeom>
            <a:noFill/>
          </p:spPr>
          <p:txBody>
            <a:bodyPr wrap="square" lIns="0" tIns="0" rIns="0" bIns="0" rtlCol="0">
              <a:spAutoFit/>
            </a:bodyPr>
            <a:lstStyle/>
            <a:p>
              <a:pPr algn="ctr"/>
              <a:r>
                <a:rPr lang="en-US" sz="2400" dirty="0">
                  <a:solidFill>
                    <a:schemeClr val="tx1">
                      <a:lumMod val="90000"/>
                      <a:lumOff val="10000"/>
                    </a:schemeClr>
                  </a:solidFill>
                </a:rPr>
                <a:t>The Office</a:t>
              </a:r>
            </a:p>
          </p:txBody>
        </p:sp>
      </p:grpSp>
      <p:grpSp>
        <p:nvGrpSpPr>
          <p:cNvPr id="11" name="Group 10">
            <a:extLst>
              <a:ext uri="{FF2B5EF4-FFF2-40B4-BE49-F238E27FC236}">
                <a16:creationId xmlns:a16="http://schemas.microsoft.com/office/drawing/2014/main" id="{8C080B88-122D-7D4A-B118-FE8D86F3CA6A}"/>
              </a:ext>
            </a:extLst>
          </p:cNvPr>
          <p:cNvGrpSpPr/>
          <p:nvPr/>
        </p:nvGrpSpPr>
        <p:grpSpPr>
          <a:xfrm>
            <a:off x="3959170" y="1652560"/>
            <a:ext cx="2434283" cy="1038793"/>
            <a:chOff x="3833381" y="1392531"/>
            <a:chExt cx="2434590" cy="1038793"/>
          </a:xfrm>
        </p:grpSpPr>
        <p:pic>
          <p:nvPicPr>
            <p:cNvPr id="12" name="Picture 11">
              <a:extLst>
                <a:ext uri="{FF2B5EF4-FFF2-40B4-BE49-F238E27FC236}">
                  <a16:creationId xmlns:a16="http://schemas.microsoft.com/office/drawing/2014/main" id="{DC142854-0ACC-DD4A-A17F-948CE1B0AD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9138" y="1392531"/>
              <a:ext cx="783076" cy="818404"/>
            </a:xfrm>
            <a:prstGeom prst="rect">
              <a:avLst/>
            </a:prstGeom>
          </p:spPr>
        </p:pic>
        <p:sp>
          <p:nvSpPr>
            <p:cNvPr id="10" name="TextBox 9">
              <a:extLst>
                <a:ext uri="{FF2B5EF4-FFF2-40B4-BE49-F238E27FC236}">
                  <a16:creationId xmlns:a16="http://schemas.microsoft.com/office/drawing/2014/main" id="{1FF24699-C871-374A-819F-F7AD3A9CD5A1}"/>
                </a:ext>
              </a:extLst>
            </p:cNvPr>
            <p:cNvSpPr txBox="1"/>
            <p:nvPr/>
          </p:nvSpPr>
          <p:spPr>
            <a:xfrm>
              <a:off x="3833381" y="2215880"/>
              <a:ext cx="2434590" cy="215444"/>
            </a:xfrm>
            <a:prstGeom prst="rect">
              <a:avLst/>
            </a:prstGeom>
            <a:noFill/>
          </p:spPr>
          <p:txBody>
            <a:bodyPr wrap="square" lIns="0" tIns="0" rIns="0" bIns="0" rtlCol="0">
              <a:spAutoFit/>
            </a:bodyPr>
            <a:lstStyle/>
            <a:p>
              <a:pPr algn="ctr"/>
              <a:r>
                <a:rPr lang="en-US" sz="1400" dirty="0">
                  <a:solidFill>
                    <a:schemeClr val="tx1">
                      <a:lumMod val="90000"/>
                      <a:lumOff val="10000"/>
                    </a:schemeClr>
                  </a:solidFill>
                </a:rPr>
                <a:t>Amazon Voice Services</a:t>
              </a:r>
            </a:p>
          </p:txBody>
        </p:sp>
      </p:grpSp>
      <p:grpSp>
        <p:nvGrpSpPr>
          <p:cNvPr id="71" name="Group 70">
            <a:extLst>
              <a:ext uri="{FF2B5EF4-FFF2-40B4-BE49-F238E27FC236}">
                <a16:creationId xmlns:a16="http://schemas.microsoft.com/office/drawing/2014/main" id="{D57C7886-2480-9C4B-B8FF-F258AA8647C3}"/>
              </a:ext>
            </a:extLst>
          </p:cNvPr>
          <p:cNvGrpSpPr/>
          <p:nvPr/>
        </p:nvGrpSpPr>
        <p:grpSpPr>
          <a:xfrm>
            <a:off x="299167" y="2211311"/>
            <a:ext cx="2309292" cy="2132089"/>
            <a:chOff x="299167" y="2211311"/>
            <a:chExt cx="2309292" cy="2132089"/>
          </a:xfrm>
        </p:grpSpPr>
        <p:pic>
          <p:nvPicPr>
            <p:cNvPr id="9" name="Picture 8">
              <a:extLst>
                <a:ext uri="{FF2B5EF4-FFF2-40B4-BE49-F238E27FC236}">
                  <a16:creationId xmlns:a16="http://schemas.microsoft.com/office/drawing/2014/main" id="{87ED3C31-BE19-45DD-9FD4-EA8C109A60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167" y="2805295"/>
              <a:ext cx="1538105" cy="1538105"/>
            </a:xfrm>
            <a:prstGeom prst="rect">
              <a:avLst/>
            </a:prstGeom>
          </p:spPr>
        </p:pic>
        <p:pic>
          <p:nvPicPr>
            <p:cNvPr id="6" name="Picture 5">
              <a:extLst>
                <a:ext uri="{FF2B5EF4-FFF2-40B4-BE49-F238E27FC236}">
                  <a16:creationId xmlns:a16="http://schemas.microsoft.com/office/drawing/2014/main" id="{FC1FB51E-AD71-574D-9186-4378EA30B350}"/>
                </a:ext>
              </a:extLst>
            </p:cNvPr>
            <p:cNvPicPr>
              <a:picLocks noChangeAspect="1"/>
            </p:cNvPicPr>
            <p:nvPr/>
          </p:nvPicPr>
          <p:blipFill>
            <a:blip r:embed="rId5"/>
            <a:stretch>
              <a:fillRect/>
            </a:stretch>
          </p:blipFill>
          <p:spPr>
            <a:xfrm>
              <a:off x="1268512" y="2211311"/>
              <a:ext cx="826164" cy="622205"/>
            </a:xfrm>
            <a:prstGeom prst="rect">
              <a:avLst/>
            </a:prstGeom>
          </p:spPr>
        </p:pic>
        <p:grpSp>
          <p:nvGrpSpPr>
            <p:cNvPr id="37" name="Group 36">
              <a:extLst>
                <a:ext uri="{FF2B5EF4-FFF2-40B4-BE49-F238E27FC236}">
                  <a16:creationId xmlns:a16="http://schemas.microsoft.com/office/drawing/2014/main" id="{A7AF700C-264E-4944-8015-FA54205BC129}"/>
                </a:ext>
              </a:extLst>
            </p:cNvPr>
            <p:cNvGrpSpPr/>
            <p:nvPr/>
          </p:nvGrpSpPr>
          <p:grpSpPr>
            <a:xfrm>
              <a:off x="1323489" y="2941561"/>
              <a:ext cx="1284970" cy="1257054"/>
              <a:chOff x="1370818" y="2807100"/>
              <a:chExt cx="1284970" cy="1257054"/>
            </a:xfrm>
          </p:grpSpPr>
          <p:pic>
            <p:nvPicPr>
              <p:cNvPr id="36" name="Picture 35">
                <a:extLst>
                  <a:ext uri="{FF2B5EF4-FFF2-40B4-BE49-F238E27FC236}">
                    <a16:creationId xmlns:a16="http://schemas.microsoft.com/office/drawing/2014/main" id="{D78C1A07-2B90-4946-BEB6-072BACD003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9680" y="2807100"/>
                <a:ext cx="767247" cy="767247"/>
              </a:xfrm>
              <a:prstGeom prst="rect">
                <a:avLst/>
              </a:prstGeom>
            </p:spPr>
          </p:pic>
          <p:sp>
            <p:nvSpPr>
              <p:cNvPr id="14" name="TextBox 13">
                <a:extLst>
                  <a:ext uri="{FF2B5EF4-FFF2-40B4-BE49-F238E27FC236}">
                    <a16:creationId xmlns:a16="http://schemas.microsoft.com/office/drawing/2014/main" id="{BB7A84CC-3B89-CB45-8F65-717E1ADDBDD8}"/>
                  </a:ext>
                </a:extLst>
              </p:cNvPr>
              <p:cNvSpPr txBox="1"/>
              <p:nvPr/>
            </p:nvSpPr>
            <p:spPr>
              <a:xfrm>
                <a:off x="1370818" y="3633267"/>
                <a:ext cx="1284970" cy="430887"/>
              </a:xfrm>
              <a:prstGeom prst="rect">
                <a:avLst/>
              </a:prstGeom>
              <a:noFill/>
            </p:spPr>
            <p:txBody>
              <a:bodyPr wrap="square" lIns="0" tIns="0" rIns="0" bIns="0" rtlCol="0">
                <a:spAutoFit/>
              </a:bodyPr>
              <a:lstStyle/>
              <a:p>
                <a:pPr algn="ctr"/>
                <a:r>
                  <a:rPr lang="en-US" sz="1400" dirty="0">
                    <a:solidFill>
                      <a:schemeClr val="tx1">
                        <a:lumMod val="90000"/>
                        <a:lumOff val="10000"/>
                      </a:schemeClr>
                    </a:solidFill>
                  </a:rPr>
                  <a:t>Alexa Enabled </a:t>
                </a:r>
              </a:p>
              <a:p>
                <a:pPr algn="ctr"/>
                <a:r>
                  <a:rPr lang="en-US" sz="1400" dirty="0">
                    <a:solidFill>
                      <a:schemeClr val="tx1">
                        <a:lumMod val="90000"/>
                        <a:lumOff val="10000"/>
                      </a:schemeClr>
                    </a:solidFill>
                  </a:rPr>
                  <a:t>Device</a:t>
                </a:r>
              </a:p>
            </p:txBody>
          </p:sp>
        </p:grpSp>
      </p:grpSp>
      <p:cxnSp>
        <p:nvCxnSpPr>
          <p:cNvPr id="38" name="Straight Arrow Connector 37">
            <a:extLst>
              <a:ext uri="{FF2B5EF4-FFF2-40B4-BE49-F238E27FC236}">
                <a16:creationId xmlns:a16="http://schemas.microsoft.com/office/drawing/2014/main" id="{286DF52B-8873-1145-81A9-CF2EAFFDD462}"/>
              </a:ext>
            </a:extLst>
          </p:cNvPr>
          <p:cNvCxnSpPr>
            <a:cxnSpLocks/>
          </p:cNvCxnSpPr>
          <p:nvPr/>
        </p:nvCxnSpPr>
        <p:spPr>
          <a:xfrm flipV="1">
            <a:off x="2459625" y="2522413"/>
            <a:ext cx="1674152" cy="55724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grpSp>
        <p:nvGrpSpPr>
          <p:cNvPr id="47" name="Group 46">
            <a:extLst>
              <a:ext uri="{FF2B5EF4-FFF2-40B4-BE49-F238E27FC236}">
                <a16:creationId xmlns:a16="http://schemas.microsoft.com/office/drawing/2014/main" id="{4EAD6D7A-6661-9443-BEED-6D1FDF7944A2}"/>
              </a:ext>
            </a:extLst>
          </p:cNvPr>
          <p:cNvGrpSpPr/>
          <p:nvPr/>
        </p:nvGrpSpPr>
        <p:grpSpPr>
          <a:xfrm>
            <a:off x="4045808" y="3694135"/>
            <a:ext cx="2261006" cy="1163040"/>
            <a:chOff x="4045808" y="3143297"/>
            <a:chExt cx="2261006" cy="1163040"/>
          </a:xfrm>
        </p:grpSpPr>
        <p:pic>
          <p:nvPicPr>
            <p:cNvPr id="42" name="Picture 41">
              <a:extLst>
                <a:ext uri="{FF2B5EF4-FFF2-40B4-BE49-F238E27FC236}">
                  <a16:creationId xmlns:a16="http://schemas.microsoft.com/office/drawing/2014/main" id="{0A513A92-B921-7B4E-9ADE-5370BD9F4357}"/>
                </a:ext>
              </a:extLst>
            </p:cNvPr>
            <p:cNvPicPr>
              <a:picLocks noChangeAspect="1"/>
            </p:cNvPicPr>
            <p:nvPr/>
          </p:nvPicPr>
          <p:blipFill>
            <a:blip r:embed="rId7"/>
            <a:stretch>
              <a:fillRect/>
            </a:stretch>
          </p:blipFill>
          <p:spPr>
            <a:xfrm>
              <a:off x="4792190" y="3143297"/>
              <a:ext cx="770039" cy="927649"/>
            </a:xfrm>
            <a:prstGeom prst="rect">
              <a:avLst/>
            </a:prstGeom>
          </p:spPr>
        </p:pic>
        <p:sp>
          <p:nvSpPr>
            <p:cNvPr id="46" name="TextBox 45">
              <a:extLst>
                <a:ext uri="{FF2B5EF4-FFF2-40B4-BE49-F238E27FC236}">
                  <a16:creationId xmlns:a16="http://schemas.microsoft.com/office/drawing/2014/main" id="{001B99A1-754D-654E-AA96-0123C174F1F2}"/>
                </a:ext>
              </a:extLst>
            </p:cNvPr>
            <p:cNvSpPr txBox="1"/>
            <p:nvPr/>
          </p:nvSpPr>
          <p:spPr>
            <a:xfrm>
              <a:off x="4045808" y="4090893"/>
              <a:ext cx="2261006" cy="215444"/>
            </a:xfrm>
            <a:prstGeom prst="rect">
              <a:avLst/>
            </a:prstGeom>
            <a:noFill/>
          </p:spPr>
          <p:txBody>
            <a:bodyPr wrap="square" lIns="0" tIns="0" rIns="0" bIns="0" rtlCol="0">
              <a:spAutoFit/>
            </a:bodyPr>
            <a:lstStyle/>
            <a:p>
              <a:pPr algn="ctr"/>
              <a:r>
                <a:rPr lang="en-US" sz="1400" dirty="0">
                  <a:solidFill>
                    <a:schemeClr val="tx1">
                      <a:lumMod val="90000"/>
                      <a:lumOff val="10000"/>
                    </a:schemeClr>
                  </a:solidFill>
                </a:rPr>
                <a:t>AWS API Gateway</a:t>
              </a:r>
            </a:p>
          </p:txBody>
        </p:sp>
      </p:grpSp>
      <p:cxnSp>
        <p:nvCxnSpPr>
          <p:cNvPr id="48" name="Straight Arrow Connector 47">
            <a:extLst>
              <a:ext uri="{FF2B5EF4-FFF2-40B4-BE49-F238E27FC236}">
                <a16:creationId xmlns:a16="http://schemas.microsoft.com/office/drawing/2014/main" id="{0C3FAB0D-F373-F041-8890-F299893D41A7}"/>
              </a:ext>
            </a:extLst>
          </p:cNvPr>
          <p:cNvCxnSpPr>
            <a:cxnSpLocks/>
          </p:cNvCxnSpPr>
          <p:nvPr/>
        </p:nvCxnSpPr>
        <p:spPr>
          <a:xfrm>
            <a:off x="5176311" y="2805295"/>
            <a:ext cx="0" cy="769052"/>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grpSp>
        <p:nvGrpSpPr>
          <p:cNvPr id="54" name="Group 53">
            <a:extLst>
              <a:ext uri="{FF2B5EF4-FFF2-40B4-BE49-F238E27FC236}">
                <a16:creationId xmlns:a16="http://schemas.microsoft.com/office/drawing/2014/main" id="{79C37417-4782-A64C-9C17-DA3AE9AEF8A0}"/>
              </a:ext>
            </a:extLst>
          </p:cNvPr>
          <p:cNvGrpSpPr/>
          <p:nvPr/>
        </p:nvGrpSpPr>
        <p:grpSpPr>
          <a:xfrm>
            <a:off x="6249154" y="1590151"/>
            <a:ext cx="2261006" cy="1101202"/>
            <a:chOff x="6439330" y="2116013"/>
            <a:chExt cx="2261006" cy="1101202"/>
          </a:xfrm>
        </p:grpSpPr>
        <p:pic>
          <p:nvPicPr>
            <p:cNvPr id="52" name="Picture 51">
              <a:extLst>
                <a:ext uri="{FF2B5EF4-FFF2-40B4-BE49-F238E27FC236}">
                  <a16:creationId xmlns:a16="http://schemas.microsoft.com/office/drawing/2014/main" id="{5C40F3E3-004D-7A49-BFEB-CDB57A4C0884}"/>
                </a:ext>
              </a:extLst>
            </p:cNvPr>
            <p:cNvPicPr>
              <a:picLocks noChangeAspect="1"/>
            </p:cNvPicPr>
            <p:nvPr/>
          </p:nvPicPr>
          <p:blipFill>
            <a:blip r:embed="rId8"/>
            <a:stretch>
              <a:fillRect/>
            </a:stretch>
          </p:blipFill>
          <p:spPr>
            <a:xfrm>
              <a:off x="7136641" y="2116013"/>
              <a:ext cx="866384" cy="866384"/>
            </a:xfrm>
            <a:prstGeom prst="rect">
              <a:avLst/>
            </a:prstGeom>
          </p:spPr>
        </p:pic>
        <p:sp>
          <p:nvSpPr>
            <p:cNvPr id="53" name="TextBox 52">
              <a:extLst>
                <a:ext uri="{FF2B5EF4-FFF2-40B4-BE49-F238E27FC236}">
                  <a16:creationId xmlns:a16="http://schemas.microsoft.com/office/drawing/2014/main" id="{81CAEDE6-C727-CD4B-A84E-10CDBBCB8A92}"/>
                </a:ext>
              </a:extLst>
            </p:cNvPr>
            <p:cNvSpPr txBox="1"/>
            <p:nvPr/>
          </p:nvSpPr>
          <p:spPr>
            <a:xfrm>
              <a:off x="6439330" y="3001771"/>
              <a:ext cx="2261006" cy="215444"/>
            </a:xfrm>
            <a:prstGeom prst="rect">
              <a:avLst/>
            </a:prstGeom>
            <a:noFill/>
          </p:spPr>
          <p:txBody>
            <a:bodyPr wrap="square" lIns="0" tIns="0" rIns="0" bIns="0" rtlCol="0">
              <a:spAutoFit/>
            </a:bodyPr>
            <a:lstStyle/>
            <a:p>
              <a:pPr algn="ctr"/>
              <a:r>
                <a:rPr lang="en-US" sz="1400" dirty="0">
                  <a:solidFill>
                    <a:schemeClr val="tx1">
                      <a:lumMod val="90000"/>
                      <a:lumOff val="10000"/>
                    </a:schemeClr>
                  </a:solidFill>
                </a:rPr>
                <a:t>AWS Lambda</a:t>
              </a:r>
            </a:p>
          </p:txBody>
        </p:sp>
      </p:grpSp>
      <p:cxnSp>
        <p:nvCxnSpPr>
          <p:cNvPr id="55" name="Straight Arrow Connector 54">
            <a:extLst>
              <a:ext uri="{FF2B5EF4-FFF2-40B4-BE49-F238E27FC236}">
                <a16:creationId xmlns:a16="http://schemas.microsoft.com/office/drawing/2014/main" id="{266C1911-0BBB-0340-B7CF-4BCE9BD6A6B6}"/>
              </a:ext>
            </a:extLst>
          </p:cNvPr>
          <p:cNvCxnSpPr>
            <a:cxnSpLocks/>
          </p:cNvCxnSpPr>
          <p:nvPr/>
        </p:nvCxnSpPr>
        <p:spPr>
          <a:xfrm flipV="1">
            <a:off x="5715845" y="2767783"/>
            <a:ext cx="1159355" cy="121538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grpSp>
        <p:nvGrpSpPr>
          <p:cNvPr id="69" name="Group 68">
            <a:extLst>
              <a:ext uri="{FF2B5EF4-FFF2-40B4-BE49-F238E27FC236}">
                <a16:creationId xmlns:a16="http://schemas.microsoft.com/office/drawing/2014/main" id="{73B6AC24-AE29-B547-8461-B975B4F8FB90}"/>
              </a:ext>
            </a:extLst>
          </p:cNvPr>
          <p:cNvGrpSpPr/>
          <p:nvPr/>
        </p:nvGrpSpPr>
        <p:grpSpPr>
          <a:xfrm>
            <a:off x="6883963" y="3694135"/>
            <a:ext cx="1017971" cy="1167555"/>
            <a:chOff x="6883963" y="3694135"/>
            <a:chExt cx="1017971" cy="1167555"/>
          </a:xfrm>
        </p:grpSpPr>
        <p:pic>
          <p:nvPicPr>
            <p:cNvPr id="60" name="Picture 59">
              <a:extLst>
                <a:ext uri="{FF2B5EF4-FFF2-40B4-BE49-F238E27FC236}">
                  <a16:creationId xmlns:a16="http://schemas.microsoft.com/office/drawing/2014/main" id="{233C8AD4-28EA-4641-847C-236AD9F8E66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6963990" y="3694135"/>
              <a:ext cx="848859" cy="882638"/>
            </a:xfrm>
            <a:prstGeom prst="rect">
              <a:avLst/>
            </a:prstGeom>
          </p:spPr>
        </p:pic>
        <p:sp>
          <p:nvSpPr>
            <p:cNvPr id="61" name="Rectangle 60">
              <a:extLst>
                <a:ext uri="{FF2B5EF4-FFF2-40B4-BE49-F238E27FC236}">
                  <a16:creationId xmlns:a16="http://schemas.microsoft.com/office/drawing/2014/main" id="{25AC317F-E677-B54E-AC96-1D38FDD6B5F8}"/>
                </a:ext>
              </a:extLst>
            </p:cNvPr>
            <p:cNvSpPr/>
            <p:nvPr/>
          </p:nvSpPr>
          <p:spPr>
            <a:xfrm>
              <a:off x="6883963" y="4553913"/>
              <a:ext cx="1017971" cy="307777"/>
            </a:xfrm>
            <a:prstGeom prst="rect">
              <a:avLst/>
            </a:prstGeom>
          </p:spPr>
          <p:txBody>
            <a:bodyPr wrap="none">
              <a:spAutoFit/>
            </a:bodyPr>
            <a:lstStyle/>
            <a:p>
              <a:r>
                <a:rPr lang="en-US" sz="1400" dirty="0">
                  <a:solidFill>
                    <a:schemeClr val="tx1">
                      <a:lumMod val="90000"/>
                      <a:lumOff val="10000"/>
                    </a:schemeClr>
                  </a:solidFill>
                </a:rPr>
                <a:t>AWS SQS</a:t>
              </a:r>
              <a:endParaRPr lang="en-US" sz="1400" dirty="0"/>
            </a:p>
          </p:txBody>
        </p:sp>
      </p:grpSp>
      <p:cxnSp>
        <p:nvCxnSpPr>
          <p:cNvPr id="62" name="Straight Arrow Connector 61">
            <a:extLst>
              <a:ext uri="{FF2B5EF4-FFF2-40B4-BE49-F238E27FC236}">
                <a16:creationId xmlns:a16="http://schemas.microsoft.com/office/drawing/2014/main" id="{0716F052-E33C-0042-8B0D-76570C92841E}"/>
              </a:ext>
            </a:extLst>
          </p:cNvPr>
          <p:cNvCxnSpPr>
            <a:cxnSpLocks/>
          </p:cNvCxnSpPr>
          <p:nvPr/>
        </p:nvCxnSpPr>
        <p:spPr>
          <a:xfrm>
            <a:off x="7374681" y="2767783"/>
            <a:ext cx="0" cy="769052"/>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8C2C5F22-F884-E945-BC4E-ED88D9E37E08}"/>
              </a:ext>
            </a:extLst>
          </p:cNvPr>
          <p:cNvCxnSpPr>
            <a:cxnSpLocks/>
          </p:cNvCxnSpPr>
          <p:nvPr/>
        </p:nvCxnSpPr>
        <p:spPr>
          <a:xfrm>
            <a:off x="7892876" y="4198615"/>
            <a:ext cx="1923139" cy="78486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grpSp>
        <p:nvGrpSpPr>
          <p:cNvPr id="68" name="Group 67">
            <a:extLst>
              <a:ext uri="{FF2B5EF4-FFF2-40B4-BE49-F238E27FC236}">
                <a16:creationId xmlns:a16="http://schemas.microsoft.com/office/drawing/2014/main" id="{584E8E5A-F698-9846-B3D1-87539361E630}"/>
              </a:ext>
            </a:extLst>
          </p:cNvPr>
          <p:cNvGrpSpPr/>
          <p:nvPr/>
        </p:nvGrpSpPr>
        <p:grpSpPr>
          <a:xfrm>
            <a:off x="9909770" y="4565343"/>
            <a:ext cx="1536132" cy="1542134"/>
            <a:chOff x="9909770" y="4565343"/>
            <a:chExt cx="1536132" cy="1542134"/>
          </a:xfrm>
        </p:grpSpPr>
        <p:pic>
          <p:nvPicPr>
            <p:cNvPr id="66" name="Picture 65">
              <a:extLst>
                <a:ext uri="{FF2B5EF4-FFF2-40B4-BE49-F238E27FC236}">
                  <a16:creationId xmlns:a16="http://schemas.microsoft.com/office/drawing/2014/main" id="{E7BFB228-4616-5D41-8844-FBD06A3BE3B6}"/>
                </a:ext>
              </a:extLst>
            </p:cNvPr>
            <p:cNvPicPr>
              <a:picLocks noChangeAspect="1"/>
            </p:cNvPicPr>
            <p:nvPr/>
          </p:nvPicPr>
          <p:blipFill>
            <a:blip r:embed="rId10"/>
            <a:stretch>
              <a:fillRect/>
            </a:stretch>
          </p:blipFill>
          <p:spPr>
            <a:xfrm>
              <a:off x="10064819" y="4565343"/>
              <a:ext cx="1043192" cy="1043192"/>
            </a:xfrm>
            <a:prstGeom prst="rect">
              <a:avLst/>
            </a:prstGeom>
          </p:spPr>
        </p:pic>
        <p:sp>
          <p:nvSpPr>
            <p:cNvPr id="67" name="TextBox 66">
              <a:extLst>
                <a:ext uri="{FF2B5EF4-FFF2-40B4-BE49-F238E27FC236}">
                  <a16:creationId xmlns:a16="http://schemas.microsoft.com/office/drawing/2014/main" id="{52B2F421-A4F5-F649-BA05-A9089C49EC4A}"/>
                </a:ext>
              </a:extLst>
            </p:cNvPr>
            <p:cNvSpPr txBox="1"/>
            <p:nvPr/>
          </p:nvSpPr>
          <p:spPr>
            <a:xfrm>
              <a:off x="9909770" y="5553479"/>
              <a:ext cx="1536132" cy="553998"/>
            </a:xfrm>
            <a:prstGeom prst="rect">
              <a:avLst/>
            </a:prstGeom>
            <a:noFill/>
          </p:spPr>
          <p:txBody>
            <a:bodyPr wrap="square" lIns="0" tIns="0" rIns="0" bIns="0" rtlCol="0">
              <a:spAutoFit/>
            </a:bodyPr>
            <a:lstStyle/>
            <a:p>
              <a:pPr algn="ctr"/>
              <a:r>
                <a:rPr lang="en-US" dirty="0">
                  <a:solidFill>
                    <a:schemeClr val="tx1">
                      <a:lumMod val="90000"/>
                      <a:lumOff val="10000"/>
                    </a:schemeClr>
                  </a:solidFill>
                </a:rPr>
                <a:t>Function to be Executed</a:t>
              </a:r>
            </a:p>
          </p:txBody>
        </p:sp>
      </p:grpSp>
    </p:spTree>
    <p:extLst>
      <p:ext uri="{BB962C8B-B14F-4D97-AF65-F5344CB8AC3E}">
        <p14:creationId xmlns:p14="http://schemas.microsoft.com/office/powerpoint/2010/main" val="42573180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BC629-38C6-4349-8FE5-B6FDED4C7065}"/>
              </a:ext>
            </a:extLst>
          </p:cNvPr>
          <p:cNvSpPr>
            <a:spLocks noGrp="1"/>
          </p:cNvSpPr>
          <p:nvPr>
            <p:ph type="title"/>
          </p:nvPr>
        </p:nvSpPr>
        <p:spPr>
          <a:xfrm>
            <a:off x="535686" y="863920"/>
            <a:ext cx="10799064" cy="387798"/>
          </a:xfrm>
        </p:spPr>
        <p:txBody>
          <a:bodyPr anchor="b"/>
          <a:lstStyle/>
          <a:p>
            <a:r>
              <a:rPr lang="en-US" sz="2800" dirty="0">
                <a:hlinkClick r:id="rId2"/>
              </a:rPr>
              <a:t>https://developer.amazon.com</a:t>
            </a:r>
            <a:r>
              <a:rPr lang="en-US" sz="2800" dirty="0"/>
              <a:t> </a:t>
            </a:r>
            <a:endParaRPr lang="en-US" sz="2600" dirty="0"/>
          </a:p>
        </p:txBody>
      </p:sp>
      <p:sp>
        <p:nvSpPr>
          <p:cNvPr id="6" name="Footer Placeholder 5">
            <a:extLst>
              <a:ext uri="{FF2B5EF4-FFF2-40B4-BE49-F238E27FC236}">
                <a16:creationId xmlns:a16="http://schemas.microsoft.com/office/drawing/2014/main" id="{806CBECF-8461-46CD-A9FC-F60926603E33}"/>
              </a:ext>
            </a:extLst>
          </p:cNvPr>
          <p:cNvSpPr>
            <a:spLocks noGrp="1"/>
          </p:cNvSpPr>
          <p:nvPr>
            <p:ph type="ftr" sz="quarter" idx="11"/>
          </p:nvPr>
        </p:nvSpPr>
        <p:spPr/>
        <p:txBody>
          <a:bodyPr/>
          <a:lstStyle/>
          <a:p>
            <a:r>
              <a:rPr lang="en-US"/>
              <a:t>© Kinney Group, 2017</a:t>
            </a:r>
          </a:p>
        </p:txBody>
      </p:sp>
      <p:sp>
        <p:nvSpPr>
          <p:cNvPr id="7" name="Slide Number Placeholder 6">
            <a:extLst>
              <a:ext uri="{FF2B5EF4-FFF2-40B4-BE49-F238E27FC236}">
                <a16:creationId xmlns:a16="http://schemas.microsoft.com/office/drawing/2014/main" id="{9BF69FE8-AD51-4EAF-84F5-8A86588BB48D}"/>
              </a:ext>
            </a:extLst>
          </p:cNvPr>
          <p:cNvSpPr>
            <a:spLocks noGrp="1"/>
          </p:cNvSpPr>
          <p:nvPr>
            <p:ph type="sldNum" sz="quarter" idx="12"/>
          </p:nvPr>
        </p:nvSpPr>
        <p:spPr/>
        <p:txBody>
          <a:bodyPr/>
          <a:lstStyle/>
          <a:p>
            <a:fld id="{4F9C8035-0985-42BC-822B-2001D85D7F5B}" type="slidenum">
              <a:rPr lang="en-US" smtClean="0"/>
              <a:pPr/>
              <a:t>8</a:t>
            </a:fld>
            <a:endParaRPr lang="en-US"/>
          </a:p>
        </p:txBody>
      </p:sp>
      <p:sp>
        <p:nvSpPr>
          <p:cNvPr id="5" name="TextBox 4">
            <a:extLst>
              <a:ext uri="{FF2B5EF4-FFF2-40B4-BE49-F238E27FC236}">
                <a16:creationId xmlns:a16="http://schemas.microsoft.com/office/drawing/2014/main" id="{0D76971F-E848-FC40-A17B-82319FF822D2}"/>
              </a:ext>
            </a:extLst>
          </p:cNvPr>
          <p:cNvSpPr txBox="1"/>
          <p:nvPr/>
        </p:nvSpPr>
        <p:spPr>
          <a:xfrm>
            <a:off x="1602546" y="1706290"/>
            <a:ext cx="8269357" cy="430887"/>
          </a:xfrm>
          <a:prstGeom prst="rect">
            <a:avLst/>
          </a:prstGeom>
          <a:noFill/>
        </p:spPr>
        <p:txBody>
          <a:bodyPr wrap="square" lIns="0" tIns="0" rIns="0" bIns="0" rtlCol="0">
            <a:spAutoFit/>
          </a:bodyPr>
          <a:lstStyle/>
          <a:p>
            <a:pPr algn="ctr"/>
            <a:r>
              <a:rPr lang="en-US" sz="2800" dirty="0">
                <a:solidFill>
                  <a:schemeClr val="tx1">
                    <a:lumMod val="90000"/>
                    <a:lumOff val="10000"/>
                  </a:schemeClr>
                </a:solidFill>
              </a:rPr>
              <a:t>Developer Account 	</a:t>
            </a:r>
            <a:r>
              <a:rPr lang="en-US" dirty="0">
                <a:solidFill>
                  <a:schemeClr val="tx1">
                    <a:lumMod val="90000"/>
                    <a:lumOff val="10000"/>
                  </a:schemeClr>
                </a:solidFill>
              </a:rPr>
              <a:t>vs.</a:t>
            </a:r>
            <a:r>
              <a:rPr lang="en-US" sz="2800" dirty="0">
                <a:solidFill>
                  <a:schemeClr val="tx1">
                    <a:lumMod val="90000"/>
                    <a:lumOff val="10000"/>
                  </a:schemeClr>
                </a:solidFill>
              </a:rPr>
              <a:t> 	User Account</a:t>
            </a:r>
          </a:p>
        </p:txBody>
      </p:sp>
      <p:pic>
        <p:nvPicPr>
          <p:cNvPr id="9" name="Picture 8">
            <a:extLst>
              <a:ext uri="{FF2B5EF4-FFF2-40B4-BE49-F238E27FC236}">
                <a16:creationId xmlns:a16="http://schemas.microsoft.com/office/drawing/2014/main" id="{174B1847-6DB8-5C46-A89D-65E5D0E81DC4}"/>
              </a:ext>
            </a:extLst>
          </p:cNvPr>
          <p:cNvPicPr>
            <a:picLocks noChangeAspect="1"/>
          </p:cNvPicPr>
          <p:nvPr/>
        </p:nvPicPr>
        <p:blipFill>
          <a:blip r:embed="rId3"/>
          <a:stretch>
            <a:fillRect/>
          </a:stretch>
        </p:blipFill>
        <p:spPr>
          <a:xfrm>
            <a:off x="3101975" y="2304859"/>
            <a:ext cx="1625600" cy="1625600"/>
          </a:xfrm>
          <a:prstGeom prst="rect">
            <a:avLst/>
          </a:prstGeom>
        </p:spPr>
      </p:pic>
      <p:pic>
        <p:nvPicPr>
          <p:cNvPr id="10" name="Picture 9">
            <a:extLst>
              <a:ext uri="{FF2B5EF4-FFF2-40B4-BE49-F238E27FC236}">
                <a16:creationId xmlns:a16="http://schemas.microsoft.com/office/drawing/2014/main" id="{69974A29-AA40-A54F-91F6-B767C7726D60}"/>
              </a:ext>
            </a:extLst>
          </p:cNvPr>
          <p:cNvPicPr>
            <a:picLocks noChangeAspect="1"/>
          </p:cNvPicPr>
          <p:nvPr/>
        </p:nvPicPr>
        <p:blipFill>
          <a:blip r:embed="rId4"/>
          <a:stretch>
            <a:fillRect/>
          </a:stretch>
        </p:blipFill>
        <p:spPr>
          <a:xfrm>
            <a:off x="7292975" y="2304859"/>
            <a:ext cx="1625600" cy="1625600"/>
          </a:xfrm>
          <a:prstGeom prst="rect">
            <a:avLst/>
          </a:prstGeom>
        </p:spPr>
      </p:pic>
      <p:sp>
        <p:nvSpPr>
          <p:cNvPr id="11" name="TextBox 10">
            <a:extLst>
              <a:ext uri="{FF2B5EF4-FFF2-40B4-BE49-F238E27FC236}">
                <a16:creationId xmlns:a16="http://schemas.microsoft.com/office/drawing/2014/main" id="{A0161B80-D39B-794B-8DAD-CAA5B90E2B05}"/>
              </a:ext>
            </a:extLst>
          </p:cNvPr>
          <p:cNvSpPr txBox="1"/>
          <p:nvPr/>
        </p:nvSpPr>
        <p:spPr>
          <a:xfrm>
            <a:off x="1838325" y="4295775"/>
            <a:ext cx="9505950" cy="553998"/>
          </a:xfrm>
          <a:prstGeom prst="rect">
            <a:avLst/>
          </a:prstGeom>
          <a:noFill/>
        </p:spPr>
        <p:txBody>
          <a:bodyPr wrap="square" lIns="0" tIns="0" rIns="0" bIns="0" rtlCol="0">
            <a:spAutoFit/>
          </a:bodyPr>
          <a:lstStyle/>
          <a:p>
            <a:pPr algn="ctr"/>
            <a:r>
              <a:rPr lang="en-US" dirty="0">
                <a:solidFill>
                  <a:schemeClr val="tx1">
                    <a:lumMod val="90000"/>
                    <a:lumOff val="10000"/>
                  </a:schemeClr>
                </a:solidFill>
              </a:rPr>
              <a:t>Your Alexa devices have to be tied to an account, and your development apps will only be accessible devices tied to that account. </a:t>
            </a:r>
          </a:p>
        </p:txBody>
      </p:sp>
      <p:sp>
        <p:nvSpPr>
          <p:cNvPr id="17" name="Title 1">
            <a:extLst>
              <a:ext uri="{FF2B5EF4-FFF2-40B4-BE49-F238E27FC236}">
                <a16:creationId xmlns:a16="http://schemas.microsoft.com/office/drawing/2014/main" id="{2DA0A892-8CFF-E64A-9DD3-5F7FD4AF9947}"/>
              </a:ext>
            </a:extLst>
          </p:cNvPr>
          <p:cNvSpPr txBox="1">
            <a:spLocks/>
          </p:cNvSpPr>
          <p:nvPr/>
        </p:nvSpPr>
        <p:spPr>
          <a:xfrm>
            <a:off x="535686" y="391539"/>
            <a:ext cx="10799064" cy="498598"/>
          </a:xfrm>
          <a:prstGeom prst="rect">
            <a:avLst/>
          </a:prstGeom>
        </p:spPr>
        <p:txBody>
          <a:bodyPr vert="horz" lIns="0" tIns="0" rIns="0" bIns="0" rtlCol="0" anchor="b">
            <a:spAutoFit/>
          </a:bodyPr>
          <a:lstStyle>
            <a:lvl1pPr algn="l" defTabSz="914400" rtl="0" eaLnBrk="1" latinLnBrk="0" hangingPunct="1">
              <a:lnSpc>
                <a:spcPct val="90000"/>
              </a:lnSpc>
              <a:spcBef>
                <a:spcPct val="0"/>
              </a:spcBef>
              <a:buNone/>
              <a:defRPr sz="2600" kern="1200">
                <a:solidFill>
                  <a:schemeClr val="tx1"/>
                </a:solidFill>
                <a:latin typeface="+mj-lt"/>
                <a:ea typeface="+mj-ea"/>
                <a:cs typeface="+mj-cs"/>
              </a:defRPr>
            </a:lvl1pPr>
          </a:lstStyle>
          <a:p>
            <a:r>
              <a:rPr lang="en-US" sz="3600" dirty="0"/>
              <a:t>Amazon Developer</a:t>
            </a:r>
          </a:p>
        </p:txBody>
      </p:sp>
    </p:spTree>
    <p:extLst>
      <p:ext uri="{BB962C8B-B14F-4D97-AF65-F5344CB8AC3E}">
        <p14:creationId xmlns:p14="http://schemas.microsoft.com/office/powerpoint/2010/main" val="3393053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0627F-6384-4805-9E34-0FF1AD9AC5E0}"/>
              </a:ext>
            </a:extLst>
          </p:cNvPr>
          <p:cNvSpPr>
            <a:spLocks noGrp="1"/>
          </p:cNvSpPr>
          <p:nvPr>
            <p:ph type="title"/>
          </p:nvPr>
        </p:nvSpPr>
        <p:spPr>
          <a:xfrm>
            <a:off x="697229" y="442380"/>
            <a:ext cx="10799064" cy="498598"/>
          </a:xfrm>
        </p:spPr>
        <p:txBody>
          <a:bodyPr/>
          <a:lstStyle/>
          <a:p>
            <a:r>
              <a:rPr lang="en-US" sz="3600" dirty="0"/>
              <a:t>Flask-Ask</a:t>
            </a:r>
          </a:p>
        </p:txBody>
      </p:sp>
      <p:sp>
        <p:nvSpPr>
          <p:cNvPr id="3" name="Footer Placeholder 2">
            <a:extLst>
              <a:ext uri="{FF2B5EF4-FFF2-40B4-BE49-F238E27FC236}">
                <a16:creationId xmlns:a16="http://schemas.microsoft.com/office/drawing/2014/main" id="{D8F2F93B-9D81-460F-8AE0-A1D27BEAC6D6}"/>
              </a:ext>
            </a:extLst>
          </p:cNvPr>
          <p:cNvSpPr>
            <a:spLocks noGrp="1"/>
          </p:cNvSpPr>
          <p:nvPr>
            <p:ph type="ftr" sz="quarter" idx="11"/>
          </p:nvPr>
        </p:nvSpPr>
        <p:spPr/>
        <p:txBody>
          <a:bodyPr/>
          <a:lstStyle/>
          <a:p>
            <a:r>
              <a:rPr lang="en-US"/>
              <a:t>© Kinney Group, 2017</a:t>
            </a:r>
          </a:p>
        </p:txBody>
      </p:sp>
      <p:sp>
        <p:nvSpPr>
          <p:cNvPr id="5" name="Slide Number Placeholder 4">
            <a:extLst>
              <a:ext uri="{FF2B5EF4-FFF2-40B4-BE49-F238E27FC236}">
                <a16:creationId xmlns:a16="http://schemas.microsoft.com/office/drawing/2014/main" id="{119FAAE7-495F-4F46-B535-11AE033E1C1E}"/>
              </a:ext>
            </a:extLst>
          </p:cNvPr>
          <p:cNvSpPr>
            <a:spLocks noGrp="1"/>
          </p:cNvSpPr>
          <p:nvPr>
            <p:ph type="sldNum" sz="quarter" idx="12"/>
          </p:nvPr>
        </p:nvSpPr>
        <p:spPr/>
        <p:txBody>
          <a:bodyPr/>
          <a:lstStyle/>
          <a:p>
            <a:fld id="{4F9C8035-0985-42BC-822B-2001D85D7F5B}" type="slidenum">
              <a:rPr lang="en-US" smtClean="0"/>
              <a:pPr/>
              <a:t>9</a:t>
            </a:fld>
            <a:endParaRPr lang="en-US"/>
          </a:p>
        </p:txBody>
      </p:sp>
      <p:sp>
        <p:nvSpPr>
          <p:cNvPr id="26" name="Subtitle 25">
            <a:extLst>
              <a:ext uri="{FF2B5EF4-FFF2-40B4-BE49-F238E27FC236}">
                <a16:creationId xmlns:a16="http://schemas.microsoft.com/office/drawing/2014/main" id="{B18D7F00-D85B-47A0-A3D5-1D0194880E9C}"/>
              </a:ext>
            </a:extLst>
          </p:cNvPr>
          <p:cNvSpPr>
            <a:spLocks noGrp="1"/>
          </p:cNvSpPr>
          <p:nvPr>
            <p:ph type="subTitle" idx="15"/>
          </p:nvPr>
        </p:nvSpPr>
        <p:spPr>
          <a:xfrm>
            <a:off x="696468" y="946637"/>
            <a:ext cx="3559009" cy="1051057"/>
          </a:xfrm>
        </p:spPr>
        <p:txBody>
          <a:bodyPr/>
          <a:lstStyle/>
          <a:p>
            <a:r>
              <a:rPr lang="en-US" sz="2400" dirty="0"/>
              <a:t>Python Package </a:t>
            </a:r>
          </a:p>
          <a:p>
            <a:r>
              <a:rPr lang="en-US" sz="2400" dirty="0"/>
              <a:t>by John Wheeler</a:t>
            </a:r>
            <a:br>
              <a:rPr lang="en-US" sz="2400" dirty="0"/>
            </a:br>
            <a:r>
              <a:rPr lang="en-US" sz="1400" dirty="0"/>
              <a:t>https://</a:t>
            </a:r>
            <a:r>
              <a:rPr lang="en-US" sz="1400" dirty="0" err="1"/>
              <a:t>alexatutorial.com</a:t>
            </a:r>
            <a:endParaRPr lang="en-US" sz="1400" dirty="0"/>
          </a:p>
        </p:txBody>
      </p:sp>
      <p:pic>
        <p:nvPicPr>
          <p:cNvPr id="12" name="Picture 11">
            <a:extLst>
              <a:ext uri="{FF2B5EF4-FFF2-40B4-BE49-F238E27FC236}">
                <a16:creationId xmlns:a16="http://schemas.microsoft.com/office/drawing/2014/main" id="{C998D2F9-B19C-C64B-AB6E-E9801C8CD6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4369" y="129930"/>
            <a:ext cx="6909289" cy="6488293"/>
          </a:xfrm>
          <a:prstGeom prst="rect">
            <a:avLst/>
          </a:prstGeom>
        </p:spPr>
      </p:pic>
      <p:sp>
        <p:nvSpPr>
          <p:cNvPr id="14" name="TextBox 13">
            <a:extLst>
              <a:ext uri="{FF2B5EF4-FFF2-40B4-BE49-F238E27FC236}">
                <a16:creationId xmlns:a16="http://schemas.microsoft.com/office/drawing/2014/main" id="{D4414732-C881-EC48-A789-38691C53AF92}"/>
              </a:ext>
            </a:extLst>
          </p:cNvPr>
          <p:cNvSpPr txBox="1"/>
          <p:nvPr/>
        </p:nvSpPr>
        <p:spPr>
          <a:xfrm>
            <a:off x="485452" y="2354003"/>
            <a:ext cx="3981040" cy="738664"/>
          </a:xfrm>
          <a:prstGeom prst="rect">
            <a:avLst/>
          </a:prstGeom>
          <a:noFill/>
        </p:spPr>
        <p:txBody>
          <a:bodyPr wrap="square" lIns="0" tIns="0" rIns="0" bIns="0" rtlCol="0">
            <a:spAutoFit/>
          </a:bodyPr>
          <a:lstStyle/>
          <a:p>
            <a:pPr algn="ctr"/>
            <a:r>
              <a:rPr lang="en-US" sz="2400" b="1" dirty="0">
                <a:solidFill>
                  <a:schemeClr val="tx1">
                    <a:lumMod val="90000"/>
                    <a:lumOff val="10000"/>
                  </a:schemeClr>
                </a:solidFill>
              </a:rPr>
              <a:t>Challenge:</a:t>
            </a:r>
          </a:p>
          <a:p>
            <a:pPr algn="ctr"/>
            <a:r>
              <a:rPr lang="en-US" sz="2400" dirty="0">
                <a:solidFill>
                  <a:schemeClr val="tx1">
                    <a:lumMod val="90000"/>
                    <a:lumOff val="10000"/>
                  </a:schemeClr>
                </a:solidFill>
              </a:rPr>
              <a:t>Getting code to Lambda</a:t>
            </a:r>
          </a:p>
        </p:txBody>
      </p:sp>
      <p:sp>
        <p:nvSpPr>
          <p:cNvPr id="16" name="TextBox 15">
            <a:extLst>
              <a:ext uri="{FF2B5EF4-FFF2-40B4-BE49-F238E27FC236}">
                <a16:creationId xmlns:a16="http://schemas.microsoft.com/office/drawing/2014/main" id="{8076AC4D-79FC-D349-8FBC-47BDCD344EC1}"/>
              </a:ext>
            </a:extLst>
          </p:cNvPr>
          <p:cNvSpPr txBox="1"/>
          <p:nvPr/>
        </p:nvSpPr>
        <p:spPr>
          <a:xfrm>
            <a:off x="485452" y="3591727"/>
            <a:ext cx="3981040" cy="984885"/>
          </a:xfrm>
          <a:prstGeom prst="rect">
            <a:avLst/>
          </a:prstGeom>
          <a:noFill/>
        </p:spPr>
        <p:txBody>
          <a:bodyPr wrap="square" lIns="0" tIns="0" rIns="0" bIns="0" rtlCol="0">
            <a:spAutoFit/>
          </a:bodyPr>
          <a:lstStyle/>
          <a:p>
            <a:pPr algn="ctr"/>
            <a:r>
              <a:rPr lang="en-US" sz="2400" b="1" dirty="0">
                <a:solidFill>
                  <a:schemeClr val="tx1">
                    <a:lumMod val="90000"/>
                    <a:lumOff val="10000"/>
                  </a:schemeClr>
                </a:solidFill>
              </a:rPr>
              <a:t>Solution: </a:t>
            </a:r>
          </a:p>
          <a:p>
            <a:pPr algn="ctr"/>
            <a:r>
              <a:rPr lang="en-US" sz="2400" dirty="0">
                <a:solidFill>
                  <a:schemeClr val="tx1">
                    <a:lumMod val="90000"/>
                    <a:lumOff val="10000"/>
                  </a:schemeClr>
                </a:solidFill>
              </a:rPr>
              <a:t>Zappa</a:t>
            </a:r>
          </a:p>
          <a:p>
            <a:pPr algn="ctr"/>
            <a:r>
              <a:rPr lang="en-US" sz="1600" dirty="0">
                <a:solidFill>
                  <a:schemeClr val="tx1">
                    <a:lumMod val="90000"/>
                    <a:lumOff val="10000"/>
                  </a:schemeClr>
                </a:solidFill>
                <a:hlinkClick r:id="rId3"/>
              </a:rPr>
              <a:t>https://blog.zappa.io/</a:t>
            </a:r>
            <a:r>
              <a:rPr lang="en-US" sz="1600" dirty="0">
                <a:solidFill>
                  <a:schemeClr val="tx1">
                    <a:lumMod val="90000"/>
                    <a:lumOff val="10000"/>
                  </a:schemeClr>
                </a:solidFill>
              </a:rPr>
              <a:t>  </a:t>
            </a:r>
          </a:p>
        </p:txBody>
      </p:sp>
    </p:spTree>
    <p:extLst>
      <p:ext uri="{BB962C8B-B14F-4D97-AF65-F5344CB8AC3E}">
        <p14:creationId xmlns:p14="http://schemas.microsoft.com/office/powerpoint/2010/main" val="4534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SP_AGENDA" val="SectionNumber SlideNumber"/>
</p:tagLst>
</file>

<file path=ppt/theme/theme1.xml><?xml version="1.0" encoding="utf-8"?>
<a:theme xmlns:a="http://schemas.openxmlformats.org/drawingml/2006/main" name="Kinney Group 2017">
  <a:themeElements>
    <a:clrScheme name="Kinney Group 2017 Theme">
      <a:dk1>
        <a:srgbClr val="14191A"/>
      </a:dk1>
      <a:lt1>
        <a:srgbClr val="FFFFFF"/>
      </a:lt1>
      <a:dk2>
        <a:srgbClr val="486976"/>
      </a:dk2>
      <a:lt2>
        <a:srgbClr val="88A9B6"/>
      </a:lt2>
      <a:accent1>
        <a:srgbClr val="00969E"/>
      </a:accent1>
      <a:accent2>
        <a:srgbClr val="18408A"/>
      </a:accent2>
      <a:accent3>
        <a:srgbClr val="47C7D5"/>
      </a:accent3>
      <a:accent4>
        <a:srgbClr val="0069AF"/>
      </a:accent4>
      <a:accent5>
        <a:srgbClr val="61BD6C"/>
      </a:accent5>
      <a:accent6>
        <a:srgbClr val="0082DA"/>
      </a:accent6>
      <a:hlink>
        <a:srgbClr val="18408A"/>
      </a:hlink>
      <a:folHlink>
        <a:srgbClr val="14191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6350">
          <a:noFill/>
        </a:ln>
      </a:spPr>
      <a:bodyPr rtlCol="0" anchor="t"/>
      <a:lstStyle>
        <a:defPPr algn="l">
          <a:defRPr dirty="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7F7F7F"/>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smtClean="0">
            <a:solidFill>
              <a:schemeClr val="tx1">
                <a:lumMod val="90000"/>
                <a:lumOff val="10000"/>
              </a:schemeClr>
            </a:solidFill>
          </a:defRPr>
        </a:defPPr>
      </a:lstStyle>
    </a:txDef>
  </a:objectDefaults>
  <a:extraClrSchemeLst/>
  <a:custClrLst>
    <a:custClr name="Custom Color 1">
      <a:srgbClr val="C00000"/>
    </a:custClr>
    <a:custClr name="Custom Color 2">
      <a:srgbClr val="EE6000"/>
    </a:custClr>
    <a:custClr name="Custom Color 3">
      <a:srgbClr val="F1F0EF"/>
    </a:custClr>
    <a:custClr name="Custom Color 4">
      <a:srgbClr val="283234"/>
    </a:custClr>
    <a:custClr name="Custom Color 5">
      <a:srgbClr val="BFBFBF"/>
    </a:custClr>
    <a:custClr name="Custom Color 6">
      <a:srgbClr val="7F7F7F"/>
    </a:custClr>
  </a:custClrLst>
  <a:extLst>
    <a:ext uri="{05A4C25C-085E-4340-85A3-A5531E510DB2}">
      <thm15:themeFamily xmlns:thm15="http://schemas.microsoft.com/office/thememl/2012/main" name="Office Theme" id="{6B4F825A-7688-47C2-8569-2E0F160F65D0}" vid="{8B989002-A30F-4452-8863-7AFC89F9747E}"/>
    </a:ext>
  </a:extLst>
</a:theme>
</file>

<file path=ppt/theme/theme2.xml><?xml version="1.0" encoding="utf-8"?>
<a:theme xmlns:a="http://schemas.openxmlformats.org/drawingml/2006/main" name="Office Theme">
  <a:themeElements>
    <a:clrScheme name="Kinney Group 2017">
      <a:dk1>
        <a:srgbClr val="14191A"/>
      </a:dk1>
      <a:lt1>
        <a:srgbClr val="FFFFFF"/>
      </a:lt1>
      <a:dk2>
        <a:srgbClr val="486976"/>
      </a:dk2>
      <a:lt2>
        <a:srgbClr val="88A9B6"/>
      </a:lt2>
      <a:accent1>
        <a:srgbClr val="00969E"/>
      </a:accent1>
      <a:accent2>
        <a:srgbClr val="18408A"/>
      </a:accent2>
      <a:accent3>
        <a:srgbClr val="47C7D5"/>
      </a:accent3>
      <a:accent4>
        <a:srgbClr val="0069AF"/>
      </a:accent4>
      <a:accent5>
        <a:srgbClr val="61BD6C"/>
      </a:accent5>
      <a:accent6>
        <a:srgbClr val="0082DA"/>
      </a:accent6>
      <a:hlink>
        <a:srgbClr val="18408A"/>
      </a:hlink>
      <a:folHlink>
        <a:srgbClr val="14191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3F17995F67234783D3AD33783F3459" ma:contentTypeVersion="34" ma:contentTypeDescription="Create a new document." ma:contentTypeScope="" ma:versionID="90d6f41a50f07cdacc79ac599ec0fdda">
  <xsd:schema xmlns:xsd="http://www.w3.org/2001/XMLSchema" xmlns:xs="http://www.w3.org/2001/XMLSchema" xmlns:p="http://schemas.microsoft.com/office/2006/metadata/properties" xmlns:ns2="3769faa6-0940-404a-9878-7452014babdc" xmlns:ns3="a1c4132d-eb60-4675-b011-038e29052621" xmlns:ns4="f8c82674-98a3-475b-a977-64b6710c2b30" targetNamespace="http://schemas.microsoft.com/office/2006/metadata/properties" ma:root="true" ma:fieldsID="e9957c265193a33fbcf183850293e5d4" ns2:_="" ns3:_="" ns4:_="">
    <xsd:import namespace="3769faa6-0940-404a-9878-7452014babdc"/>
    <xsd:import namespace="a1c4132d-eb60-4675-b011-038e29052621"/>
    <xsd:import namespace="f8c82674-98a3-475b-a977-64b6710c2b30"/>
    <xsd:element name="properties">
      <xsd:complexType>
        <xsd:sequence>
          <xsd:element name="documentManagement">
            <xsd:complexType>
              <xsd:all>
                <xsd:element ref="ns2:j5f6956c565740f192856cb33781b941" minOccurs="0"/>
                <xsd:element ref="ns3:TaxCatchAll" minOccurs="0"/>
                <xsd:element ref="ns2:l605ed9327fc47d9972d114ca8aaa4b9" minOccurs="0"/>
                <xsd:element ref="ns2:ob6d44dfd3044430a74850e8c2efb97e" minOccurs="0"/>
                <xsd:element ref="ns2:p7634ea8916944e492d92f30884b6cec" minOccurs="0"/>
                <xsd:element ref="ns2:pad02d33fccc4d50bb3d15abb2d2dc84" minOccurs="0"/>
                <xsd:element ref="ns2:k5ea0db71b504dd691f23dddff06282c" minOccurs="0"/>
                <xsd:element ref="ns3:TaxKeywordTaxHTField" minOccurs="0"/>
                <xsd:element ref="ns3:SharedWithUsers" minOccurs="0"/>
                <xsd:element ref="ns3:SharedWithDetails" minOccurs="0"/>
                <xsd:element ref="ns4:MediaServiceMetadata" minOccurs="0"/>
                <xsd:element ref="ns4:MediaServiceFastMetadata" minOccurs="0"/>
                <xsd:element ref="ns4:MediaServiceDateTaken" minOccurs="0"/>
                <xsd:element ref="ns4:MediaServiceAutoTags"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69faa6-0940-404a-9878-7452014babdc" elementFormDefault="qualified">
    <xsd:import namespace="http://schemas.microsoft.com/office/2006/documentManagement/types"/>
    <xsd:import namespace="http://schemas.microsoft.com/office/infopath/2007/PartnerControls"/>
    <xsd:element name="j5f6956c565740f192856cb33781b941" ma:index="9" nillable="true" ma:taxonomy="true" ma:internalName="j5f6956c565740f192856cb33781b941" ma:taxonomyFieldName="KGI_x0020_Department" ma:displayName="KGI Department" ma:readOnly="false" ma:default="20;#Marketing|a45c700c-c221-44bd-812a-7b439b6c0836" ma:fieldId="{35f6956c-5657-40f1-9285-6cb33781b941}" ma:sspId="4b778092-c125-4750-bd6f-9d96e27f9abd" ma:termSetId="9db38131-9f6c-4527-891e-a6051a65284e" ma:anchorId="7bfe007a-73af-4ba1-8670-e25525db42e0" ma:open="false" ma:isKeyword="false">
      <xsd:complexType>
        <xsd:sequence>
          <xsd:element ref="pc:Terms" minOccurs="0" maxOccurs="1"/>
        </xsd:sequence>
      </xsd:complexType>
    </xsd:element>
    <xsd:element name="l605ed9327fc47d9972d114ca8aaa4b9" ma:index="12" nillable="true" ma:taxonomy="true" ma:internalName="l605ed9327fc47d9972d114ca8aaa4b9" ma:taxonomyFieldName="KGI_x0020_Document_x0020_Type" ma:displayName="KGI Document Type" ma:readOnly="false" ma:default="17;#KGI Reference|3e509bad-a7b6-4f64-a7d3-5e31c837abb1" ma:fieldId="{5605ed93-27fc-47d9-972d-114ca8aaa4b9}" ma:sspId="4b778092-c125-4750-bd6f-9d96e27f9abd" ma:termSetId="9d8f331c-6444-4910-9627-e206300078e5" ma:anchorId="00000000-0000-0000-0000-000000000000" ma:open="false" ma:isKeyword="false">
      <xsd:complexType>
        <xsd:sequence>
          <xsd:element ref="pc:Terms" minOccurs="0" maxOccurs="1"/>
        </xsd:sequence>
      </xsd:complexType>
    </xsd:element>
    <xsd:element name="ob6d44dfd3044430a74850e8c2efb97e" ma:index="14" nillable="true" ma:taxonomy="true" ma:internalName="ob6d44dfd3044430a74850e8c2efb97e" ma:taxonomyFieldName="KGI_x0020_Document_x0020_Status" ma:displayName="KGI Document Status" ma:readOnly="false" ma:default="6;#Final - KGI Only|9a1b76d0-98e0-4af8-928b-9ed39318fe27" ma:fieldId="{8b6d44df-d304-4430-a748-50e8c2efb97e}" ma:sspId="4b778092-c125-4750-bd6f-9d96e27f9abd" ma:termSetId="dee71f0b-a34a-4d2f-a076-31200c2e9f42" ma:anchorId="00000000-0000-0000-0000-000000000000" ma:open="false" ma:isKeyword="false">
      <xsd:complexType>
        <xsd:sequence>
          <xsd:element ref="pc:Terms" minOccurs="0" maxOccurs="1"/>
        </xsd:sequence>
      </xsd:complexType>
    </xsd:element>
    <xsd:element name="p7634ea8916944e492d92f30884b6cec" ma:index="16" nillable="true" ma:taxonomy="true" ma:internalName="p7634ea8916944e492d92f30884b6cec" ma:taxonomyFieldName="KGI_x0020_Partner" ma:displayName="KGI Partner" ma:default="" ma:fieldId="{97634ea8-9169-44e4-92d9-2f30884b6cec}" ma:sspId="4b778092-c125-4750-bd6f-9d96e27f9abd" ma:termSetId="bf8aff65-4969-4cb4-8618-51f5c07888cd" ma:anchorId="00000000-0000-0000-0000-000000000000" ma:open="false" ma:isKeyword="false">
      <xsd:complexType>
        <xsd:sequence>
          <xsd:element ref="pc:Terms" minOccurs="0" maxOccurs="1"/>
        </xsd:sequence>
      </xsd:complexType>
    </xsd:element>
    <xsd:element name="pad02d33fccc4d50bb3d15abb2d2dc84" ma:index="18" nillable="true" ma:taxonomy="true" ma:internalName="pad02d33fccc4d50bb3d15abb2d2dc84" ma:taxonomyFieldName="KGI_x0020_Product" ma:displayName="KGI Product" ma:default="" ma:fieldId="{9ad02d33-fccc-4d50-bb3d-15abb2d2dc84}" ma:sspId="4b778092-c125-4750-bd6f-9d96e27f9abd" ma:termSetId="9420f602-a91d-41db-8bb0-566322333cc9" ma:anchorId="00000000-0000-0000-0000-000000000000" ma:open="false" ma:isKeyword="false">
      <xsd:complexType>
        <xsd:sequence>
          <xsd:element ref="pc:Terms" minOccurs="0" maxOccurs="1"/>
        </xsd:sequence>
      </xsd:complexType>
    </xsd:element>
    <xsd:element name="k5ea0db71b504dd691f23dddff06282c" ma:index="20" nillable="true" ma:taxonomy="true" ma:internalName="k5ea0db71b504dd691f23dddff06282c" ma:taxonomyFieldName="KGI_x0020_Image_x0020_Type" ma:displayName="KGI Image Type" ma:default="" ma:fieldId="{45ea0db7-1b50-4dd6-91f2-3dddff06282c}" ma:sspId="4b778092-c125-4750-bd6f-9d96e27f9abd" ma:termSetId="35a010cd-62b0-4a6e-9f61-ada97385b064"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1c4132d-eb60-4675-b011-038e29052621" elementFormDefault="qualified">
    <xsd:import namespace="http://schemas.microsoft.com/office/2006/documentManagement/types"/>
    <xsd:import namespace="http://schemas.microsoft.com/office/infopath/2007/PartnerControls"/>
    <xsd:element name="TaxCatchAll" ma:index="10" nillable="true" ma:displayName="Taxonomy Catch All Column" ma:description="" ma:hidden="true" ma:list="{e1f4719c-226d-458a-b130-5ff7ae3823bf}" ma:internalName="TaxCatchAll" ma:showField="CatchAllData" ma:web="a1c4132d-eb60-4675-b011-038e29052621">
      <xsd:complexType>
        <xsd:complexContent>
          <xsd:extension base="dms:MultiChoiceLookup">
            <xsd:sequence>
              <xsd:element name="Value" type="dms:Lookup" maxOccurs="unbounded" minOccurs="0" nillable="true"/>
            </xsd:sequence>
          </xsd:extension>
        </xsd:complexContent>
      </xsd:complexType>
    </xsd:element>
    <xsd:element name="TaxKeywordTaxHTField" ma:index="22" nillable="true" ma:taxonomy="true" ma:internalName="TaxKeywordTaxHTField" ma:taxonomyFieldName="TaxKeyword" ma:displayName="KGI Keywords" ma:readOnly="false" ma:fieldId="{23f27201-bee3-471e-b2e7-b64fd8b7ca38}" ma:taxonomyMulti="true" ma:sspId="00000000-0000-0000-0000-000000000000" ma:termSetId="00000000-0000-0000-0000-000000000000" ma:anchorId="00000000-0000-0000-0000-000000000000" ma:open="true" ma:isKeyword="true">
      <xsd:complexType>
        <xsd:sequence>
          <xsd:element ref="pc:Terms" minOccurs="0" maxOccurs="1"/>
        </xsd:sequence>
      </xsd:complexType>
    </xsd:element>
    <xsd:element name="SharedWithUsers" ma:index="2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c82674-98a3-475b-a977-64b6710c2b30" elementFormDefault="qualified">
    <xsd:import namespace="http://schemas.microsoft.com/office/2006/documentManagement/types"/>
    <xsd:import namespace="http://schemas.microsoft.com/office/infopath/2007/PartnerControls"/>
    <xsd:element name="MediaServiceMetadata" ma:index="25" nillable="true" ma:displayName="MediaServiceMetadata" ma:description="" ma:hidden="true" ma:internalName="MediaServiceMetadata" ma:readOnly="true">
      <xsd:simpleType>
        <xsd:restriction base="dms:Note"/>
      </xsd:simpleType>
    </xsd:element>
    <xsd:element name="MediaServiceFastMetadata" ma:index="26" nillable="true" ma:displayName="MediaServiceFastMetadata" ma:description="" ma:hidden="true" ma:internalName="MediaServiceFastMetadata" ma:readOnly="true">
      <xsd:simpleType>
        <xsd:restriction base="dms:Note"/>
      </xsd:simpleType>
    </xsd:element>
    <xsd:element name="MediaServiceDateTaken" ma:index="27" nillable="true" ma:displayName="MediaServiceDateTaken" ma:description="" ma:hidden="true" ma:internalName="MediaServiceDateTaken" ma:readOnly="true">
      <xsd:simpleType>
        <xsd:restriction base="dms:Text"/>
      </xsd:simpleType>
    </xsd:element>
    <xsd:element name="MediaServiceAutoTags" ma:index="28" nillable="true" ma:displayName="MediaServiceAutoTags" ma:description="" ma:internalName="MediaServiceAutoTags" ma:readOnly="true">
      <xsd:simpleType>
        <xsd:restriction base="dms:Text"/>
      </xsd:simpleType>
    </xsd:element>
    <xsd:element name="MediaServiceOCR" ma:index="29"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605ed9327fc47d9972d114ca8aaa4b9 xmlns="3769faa6-0940-404a-9878-7452014babdc">
      <Terms xmlns="http://schemas.microsoft.com/office/infopath/2007/PartnerControls">
        <TermInfo xmlns="http://schemas.microsoft.com/office/infopath/2007/PartnerControls">
          <TermName xmlns="http://schemas.microsoft.com/office/infopath/2007/PartnerControls">KGI Reference</TermName>
          <TermId xmlns="http://schemas.microsoft.com/office/infopath/2007/PartnerControls">3e509bad-a7b6-4f64-a7d3-5e31c837abb1</TermId>
        </TermInfo>
      </Terms>
    </l605ed9327fc47d9972d114ca8aaa4b9>
    <ob6d44dfd3044430a74850e8c2efb97e xmlns="3769faa6-0940-404a-9878-7452014babdc">
      <Terms xmlns="http://schemas.microsoft.com/office/infopath/2007/PartnerControls">
        <TermInfo xmlns="http://schemas.microsoft.com/office/infopath/2007/PartnerControls">
          <TermName xmlns="http://schemas.microsoft.com/office/infopath/2007/PartnerControls">Final - KGI Only</TermName>
          <TermId xmlns="http://schemas.microsoft.com/office/infopath/2007/PartnerControls">9a1b76d0-98e0-4af8-928b-9ed39318fe27</TermId>
        </TermInfo>
      </Terms>
    </ob6d44dfd3044430a74850e8c2efb97e>
    <j5f6956c565740f192856cb33781b941 xmlns="3769faa6-0940-404a-9878-7452014babdc">
      <Terms xmlns="http://schemas.microsoft.com/office/infopath/2007/PartnerControls">
        <TermInfo xmlns="http://schemas.microsoft.com/office/infopath/2007/PartnerControls">
          <TermName xmlns="http://schemas.microsoft.com/office/infopath/2007/PartnerControls">Marketing</TermName>
          <TermId xmlns="http://schemas.microsoft.com/office/infopath/2007/PartnerControls">a45c700c-c221-44bd-812a-7b439b6c0836</TermId>
        </TermInfo>
      </Terms>
    </j5f6956c565740f192856cb33781b941>
    <TaxCatchAll xmlns="a1c4132d-eb60-4675-b011-038e29052621">
      <Value>20</Value>
      <Value>17</Value>
      <Value>6</Value>
    </TaxCatchAll>
    <pad02d33fccc4d50bb3d15abb2d2dc84 xmlns="3769faa6-0940-404a-9878-7452014babdc">
      <Terms xmlns="http://schemas.microsoft.com/office/infopath/2007/PartnerControls"/>
    </pad02d33fccc4d50bb3d15abb2d2dc84>
    <p7634ea8916944e492d92f30884b6cec xmlns="3769faa6-0940-404a-9878-7452014babdc">
      <Terms xmlns="http://schemas.microsoft.com/office/infopath/2007/PartnerControls"/>
    </p7634ea8916944e492d92f30884b6cec>
    <TaxKeywordTaxHTField xmlns="a1c4132d-eb60-4675-b011-038e29052621">
      <Terms xmlns="http://schemas.microsoft.com/office/infopath/2007/PartnerControls"/>
    </TaxKeywordTaxHTField>
    <k5ea0db71b504dd691f23dddff06282c xmlns="3769faa6-0940-404a-9878-7452014babdc">
      <Terms xmlns="http://schemas.microsoft.com/office/infopath/2007/PartnerControls"/>
    </k5ea0db71b504dd691f23dddff06282c>
  </documentManagement>
</p:properties>
</file>

<file path=customXml/itemProps1.xml><?xml version="1.0" encoding="utf-8"?>
<ds:datastoreItem xmlns:ds="http://schemas.openxmlformats.org/officeDocument/2006/customXml" ds:itemID="{C5AAADD9-0C43-4A07-833B-B7CB21230D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69faa6-0940-404a-9878-7452014babdc"/>
    <ds:schemaRef ds:uri="a1c4132d-eb60-4675-b011-038e29052621"/>
    <ds:schemaRef ds:uri="f8c82674-98a3-475b-a977-64b6710c2b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F41858E-6A80-4876-BB55-DAA16CC99457}">
  <ds:schemaRefs>
    <ds:schemaRef ds:uri="http://schemas.microsoft.com/sharepoint/v3/contenttype/forms"/>
  </ds:schemaRefs>
</ds:datastoreItem>
</file>

<file path=customXml/itemProps3.xml><?xml version="1.0" encoding="utf-8"?>
<ds:datastoreItem xmlns:ds="http://schemas.openxmlformats.org/officeDocument/2006/customXml" ds:itemID="{83F9E38D-2483-4FC7-9AF7-6FE69B601437}">
  <ds:schemaRefs>
    <ds:schemaRef ds:uri="3769faa6-0940-404a-9878-7452014babdc"/>
    <ds:schemaRef ds:uri="http://schemas.microsoft.com/office/2006/documentManagement/types"/>
    <ds:schemaRef ds:uri="f8c82674-98a3-475b-a977-64b6710c2b30"/>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a1c4132d-eb60-4675-b011-038e29052621"/>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15388</TotalTime>
  <Words>373</Words>
  <Application>Microsoft Office PowerPoint</Application>
  <PresentationFormat>Widescreen</PresentationFormat>
  <Paragraphs>100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Yu Gothic UI Semilight</vt:lpstr>
      <vt:lpstr>Arial</vt:lpstr>
      <vt:lpstr>Courier New</vt:lpstr>
      <vt:lpstr>Franklin Gothic Book</vt:lpstr>
      <vt:lpstr>Source Sans Pro</vt:lpstr>
      <vt:lpstr>Kinney Group 2017</vt:lpstr>
      <vt:lpstr>Using Alexa with Flask-Ask</vt:lpstr>
      <vt:lpstr>PowerPoint Presentation</vt:lpstr>
      <vt:lpstr>Introduction</vt:lpstr>
      <vt:lpstr>The Plan</vt:lpstr>
      <vt:lpstr>The Plan</vt:lpstr>
      <vt:lpstr>What’s Actually Needed:</vt:lpstr>
      <vt:lpstr>The Plan</vt:lpstr>
      <vt:lpstr>https://developer.amazon.com </vt:lpstr>
      <vt:lpstr>Flask-Ask</vt:lpstr>
      <vt:lpstr>Flask-Ask</vt:lpstr>
      <vt:lpstr>Flask-Ask</vt:lpstr>
      <vt:lpstr>The Remote Code</vt:lpstr>
      <vt:lpstr>PowerPoint Presentation</vt:lpstr>
      <vt:lpstr>PowerPoint Presentation</vt:lpstr>
    </vt:vector>
  </TitlesOfParts>
  <Company>Kinney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Kinney Group</dc:title>
  <dc:creator>Kinney Group</dc:creator>
  <cp:lastModifiedBy>Josh Knox</cp:lastModifiedBy>
  <cp:revision>224</cp:revision>
  <dcterms:created xsi:type="dcterms:W3CDTF">2017-09-26T01:31:13Z</dcterms:created>
  <dcterms:modified xsi:type="dcterms:W3CDTF">2018-03-14T21:24:16Z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0x010100293F17995F67234783D3AD33783F3459</vt:lpwstr>
  </property>
  <property fmtid="{D5CDD505-2E9C-101B-9397-08002B2CF9AE}" pid="3" name="TaxKeyword">
    <vt:lpwstr/>
  </property>
  <property fmtid="{D5CDD505-2E9C-101B-9397-08002B2CF9AE}" pid="4" name="KGI Document Type">
    <vt:lpwstr>17;#KGI Reference|3e509bad-a7b6-4f64-a7d3-5e31c837abb1</vt:lpwstr>
  </property>
  <property fmtid="{D5CDD505-2E9C-101B-9397-08002B2CF9AE}" pid="5" name="KGI Department">
    <vt:lpwstr>20;#Marketing|a45c700c-c221-44bd-812a-7b439b6c0836</vt:lpwstr>
  </property>
  <property fmtid="{D5CDD505-2E9C-101B-9397-08002B2CF9AE}" pid="6" name="KGI Document Status">
    <vt:lpwstr>6;#Final - KGI Only|9a1b76d0-98e0-4af8-928b-9ed39318fe27</vt:lpwstr>
  </property>
  <property fmtid="{D5CDD505-2E9C-101B-9397-08002B2CF9AE}" pid="7" name="KGI Partner">
    <vt:lpwstr/>
  </property>
  <property fmtid="{D5CDD505-2E9C-101B-9397-08002B2CF9AE}" pid="8" name="KGI Image Type">
    <vt:lpwstr/>
  </property>
  <property fmtid="{D5CDD505-2E9C-101B-9397-08002B2CF9AE}" pid="9" name="KGI Product">
    <vt:lpwstr/>
  </property>
</Properties>
</file>